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6858000" cx="1218895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Raleway SemiBold"/>
      <p:regular r:id="rId47"/>
      <p:bold r:id="rId48"/>
      <p:italic r:id="rId49"/>
      <p:boldItalic r:id="rId50"/>
    </p:embeddedFont>
    <p:embeddedFont>
      <p:font typeface="Raleway ExtraBold"/>
      <p:bold r:id="rId51"/>
      <p:boldItalic r:id="rId52"/>
    </p:embeddedFont>
    <p:embeddedFont>
      <p:font typeface="Montserrat Black"/>
      <p:bold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Raleway Black"/>
      <p:bold r:id="rId59"/>
      <p:boldItalic r:id="rId60"/>
    </p:embeddedFont>
    <p:embeddedFont>
      <p:font typeface="Raleway Medium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iUDlQQdDbwhqj68ZCjHtDyUrsJ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DC885C-12A0-4468-A898-6C839B7D2B85}">
  <a:tblStyle styleId="{43DC885C-12A0-4468-A898-6C839B7D2B8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alewaySemiBold-bold.fntdata"/><Relationship Id="rId47" Type="http://schemas.openxmlformats.org/officeDocument/2006/relationships/font" Target="fonts/RalewaySemiBold-regular.fntdata"/><Relationship Id="rId49" Type="http://schemas.openxmlformats.org/officeDocument/2006/relationships/font" Target="fonts/Raleway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Medium-bold.fntdata"/><Relationship Id="rId61" Type="http://schemas.openxmlformats.org/officeDocument/2006/relationships/font" Target="fonts/RalewayMedium-regular.fntdata"/><Relationship Id="rId20" Type="http://schemas.openxmlformats.org/officeDocument/2006/relationships/slide" Target="slides/slide13.xml"/><Relationship Id="rId64" Type="http://schemas.openxmlformats.org/officeDocument/2006/relationships/font" Target="fonts/RalewayMedium-boldItalic.fntdata"/><Relationship Id="rId63" Type="http://schemas.openxmlformats.org/officeDocument/2006/relationships/font" Target="fonts/RalewayMedium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alewayBlack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alewayExtraBold-bold.fntdata"/><Relationship Id="rId50" Type="http://schemas.openxmlformats.org/officeDocument/2006/relationships/font" Target="fonts/RalewaySemiBold-boldItalic.fntdata"/><Relationship Id="rId53" Type="http://schemas.openxmlformats.org/officeDocument/2006/relationships/font" Target="fonts/MontserratBlack-bold.fntdata"/><Relationship Id="rId52" Type="http://schemas.openxmlformats.org/officeDocument/2006/relationships/font" Target="fonts/RalewayExtraBold-bold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54" Type="http://schemas.openxmlformats.org/officeDocument/2006/relationships/font" Target="fonts/MontserratBlack-bold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bold.fntdata"/><Relationship Id="rId15" Type="http://schemas.openxmlformats.org/officeDocument/2006/relationships/slide" Target="slides/slide8.xml"/><Relationship Id="rId59" Type="http://schemas.openxmlformats.org/officeDocument/2006/relationships/font" Target="fonts/RalewayBlack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4" name="Google Shape;8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0" name="Google Shape;8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apa02">
  <p:cSld name="Title Slide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48" cy="68562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7"/>
          <p:cNvSpPr txBox="1"/>
          <p:nvPr>
            <p:ph type="title"/>
          </p:nvPr>
        </p:nvSpPr>
        <p:spPr>
          <a:xfrm>
            <a:off x="5167650" y="2566725"/>
            <a:ext cx="62022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4" name="Google Shape;14;p37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919300" y="2894700"/>
            <a:ext cx="2177792" cy="10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Texto+icones">
  <p:cSld name="8_Title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8"/>
          <p:cNvSpPr/>
          <p:nvPr/>
        </p:nvSpPr>
        <p:spPr>
          <a:xfrm rot="-5400000">
            <a:off x="5484570" y="-335355"/>
            <a:ext cx="5880000" cy="7528800"/>
          </a:xfrm>
          <a:prstGeom prst="round2SameRect">
            <a:avLst>
              <a:gd fmla="val 333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idx="1" type="body"/>
          </p:nvPr>
        </p:nvSpPr>
        <p:spPr>
          <a:xfrm>
            <a:off x="6617375" y="3007900"/>
            <a:ext cx="47226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48"/>
          <p:cNvSpPr txBox="1"/>
          <p:nvPr>
            <p:ph type="title"/>
          </p:nvPr>
        </p:nvSpPr>
        <p:spPr>
          <a:xfrm>
            <a:off x="6617375" y="1329800"/>
            <a:ext cx="46125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48"/>
          <p:cNvSpPr txBox="1"/>
          <p:nvPr>
            <p:ph idx="2" type="title"/>
          </p:nvPr>
        </p:nvSpPr>
        <p:spPr>
          <a:xfrm>
            <a:off x="6617375" y="772025"/>
            <a:ext cx="4722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8"/>
          <p:cNvSpPr/>
          <p:nvPr>
            <p:ph idx="3" type="pic"/>
          </p:nvPr>
        </p:nvSpPr>
        <p:spPr>
          <a:xfrm>
            <a:off x="3563175" y="982575"/>
            <a:ext cx="2532900" cy="49230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04" name="Google Shape;104;p48"/>
          <p:cNvSpPr/>
          <p:nvPr>
            <p:ph idx="4" type="pic"/>
          </p:nvPr>
        </p:nvSpPr>
        <p:spPr>
          <a:xfrm>
            <a:off x="685625" y="982575"/>
            <a:ext cx="2532900" cy="49230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cxnSp>
        <p:nvCxnSpPr>
          <p:cNvPr id="105" name="Google Shape;105;p48"/>
          <p:cNvCxnSpPr/>
          <p:nvPr/>
        </p:nvCxnSpPr>
        <p:spPr>
          <a:xfrm>
            <a:off x="6693586" y="2845994"/>
            <a:ext cx="9666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48"/>
          <p:cNvSpPr txBox="1"/>
          <p:nvPr>
            <p:ph idx="5" type="title"/>
          </p:nvPr>
        </p:nvSpPr>
        <p:spPr>
          <a:xfrm>
            <a:off x="7750575" y="48547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8"/>
          <p:cNvSpPr txBox="1"/>
          <p:nvPr>
            <p:ph idx="6" type="body"/>
          </p:nvPr>
        </p:nvSpPr>
        <p:spPr>
          <a:xfrm>
            <a:off x="7750350" y="5566575"/>
            <a:ext cx="29577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8"/>
          <p:cNvSpPr/>
          <p:nvPr>
            <p:ph idx="7" type="pic"/>
          </p:nvPr>
        </p:nvSpPr>
        <p:spPr>
          <a:xfrm>
            <a:off x="6617375" y="4872800"/>
            <a:ext cx="966600" cy="96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9"/>
          <p:cNvSpPr txBox="1"/>
          <p:nvPr>
            <p:ph type="title"/>
          </p:nvPr>
        </p:nvSpPr>
        <p:spPr>
          <a:xfrm>
            <a:off x="654675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p49"/>
          <p:cNvSpPr txBox="1"/>
          <p:nvPr>
            <p:ph idx="2" type="title"/>
          </p:nvPr>
        </p:nvSpPr>
        <p:spPr>
          <a:xfrm>
            <a:off x="654675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13" name="Google Shape;113;p49"/>
          <p:cNvCxnSpPr/>
          <p:nvPr/>
        </p:nvCxnSpPr>
        <p:spPr>
          <a:xfrm>
            <a:off x="734863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49"/>
          <p:cNvSpPr txBox="1"/>
          <p:nvPr>
            <p:ph idx="3" type="title"/>
          </p:nvPr>
        </p:nvSpPr>
        <p:spPr>
          <a:xfrm>
            <a:off x="655075" y="22922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49"/>
          <p:cNvSpPr txBox="1"/>
          <p:nvPr>
            <p:ph idx="1" type="body"/>
          </p:nvPr>
        </p:nvSpPr>
        <p:spPr>
          <a:xfrm>
            <a:off x="654675" y="2676950"/>
            <a:ext cx="51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16" name="Google Shape;116;p49"/>
          <p:cNvSpPr txBox="1"/>
          <p:nvPr>
            <p:ph idx="4" type="title"/>
          </p:nvPr>
        </p:nvSpPr>
        <p:spPr>
          <a:xfrm>
            <a:off x="5979050" y="22922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49"/>
          <p:cNvSpPr txBox="1"/>
          <p:nvPr>
            <p:ph idx="5" type="body"/>
          </p:nvPr>
        </p:nvSpPr>
        <p:spPr>
          <a:xfrm>
            <a:off x="5978650" y="2676950"/>
            <a:ext cx="51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18" name="Google Shape;118;p49"/>
          <p:cNvSpPr/>
          <p:nvPr>
            <p:ph idx="6" type="pic"/>
          </p:nvPr>
        </p:nvSpPr>
        <p:spPr>
          <a:xfrm>
            <a:off x="734875" y="3880025"/>
            <a:ext cx="4959600" cy="23619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119" name="Google Shape;119;p49"/>
          <p:cNvSpPr/>
          <p:nvPr/>
        </p:nvSpPr>
        <p:spPr>
          <a:xfrm>
            <a:off x="5978813" y="38800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9"/>
          <p:cNvSpPr txBox="1"/>
          <p:nvPr>
            <p:ph idx="7" type="title"/>
          </p:nvPr>
        </p:nvSpPr>
        <p:spPr>
          <a:xfrm>
            <a:off x="5978875" y="38800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9"/>
          <p:cNvSpPr txBox="1"/>
          <p:nvPr>
            <p:ph idx="8" type="body"/>
          </p:nvPr>
        </p:nvSpPr>
        <p:spPr>
          <a:xfrm>
            <a:off x="5978650" y="42951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9"/>
          <p:cNvSpPr/>
          <p:nvPr/>
        </p:nvSpPr>
        <p:spPr>
          <a:xfrm>
            <a:off x="5978813" y="52102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9"/>
          <p:cNvSpPr txBox="1"/>
          <p:nvPr>
            <p:ph idx="9" type="title"/>
          </p:nvPr>
        </p:nvSpPr>
        <p:spPr>
          <a:xfrm>
            <a:off x="5978875" y="52102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9"/>
          <p:cNvSpPr txBox="1"/>
          <p:nvPr>
            <p:ph idx="13" type="body"/>
          </p:nvPr>
        </p:nvSpPr>
        <p:spPr>
          <a:xfrm>
            <a:off x="5978650" y="56253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9"/>
          <p:cNvSpPr/>
          <p:nvPr/>
        </p:nvSpPr>
        <p:spPr>
          <a:xfrm>
            <a:off x="8904038" y="52102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9"/>
          <p:cNvSpPr txBox="1"/>
          <p:nvPr>
            <p:ph idx="14" type="title"/>
          </p:nvPr>
        </p:nvSpPr>
        <p:spPr>
          <a:xfrm>
            <a:off x="8904100" y="52102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9"/>
          <p:cNvSpPr txBox="1"/>
          <p:nvPr>
            <p:ph idx="15" type="body"/>
          </p:nvPr>
        </p:nvSpPr>
        <p:spPr>
          <a:xfrm>
            <a:off x="8903875" y="56253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9"/>
          <p:cNvSpPr/>
          <p:nvPr/>
        </p:nvSpPr>
        <p:spPr>
          <a:xfrm>
            <a:off x="8904038" y="38800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9"/>
          <p:cNvSpPr txBox="1"/>
          <p:nvPr>
            <p:ph idx="16" type="title"/>
          </p:nvPr>
        </p:nvSpPr>
        <p:spPr>
          <a:xfrm>
            <a:off x="8904100" y="38800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9"/>
          <p:cNvSpPr txBox="1"/>
          <p:nvPr>
            <p:ph idx="17" type="body"/>
          </p:nvPr>
        </p:nvSpPr>
        <p:spPr>
          <a:xfrm>
            <a:off x="8903875" y="42951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0"/>
          <p:cNvSpPr/>
          <p:nvPr/>
        </p:nvSpPr>
        <p:spPr>
          <a:xfrm>
            <a:off x="0" y="2133600"/>
            <a:ext cx="5252700" cy="47244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0"/>
          <p:cNvSpPr txBox="1"/>
          <p:nvPr>
            <p:ph type="title"/>
          </p:nvPr>
        </p:nvSpPr>
        <p:spPr>
          <a:xfrm>
            <a:off x="474200" y="1059075"/>
            <a:ext cx="5100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2" type="title"/>
          </p:nvPr>
        </p:nvSpPr>
        <p:spPr>
          <a:xfrm>
            <a:off x="474200" y="678825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50"/>
          <p:cNvSpPr txBox="1"/>
          <p:nvPr>
            <p:ph idx="3" type="title"/>
          </p:nvPr>
        </p:nvSpPr>
        <p:spPr>
          <a:xfrm>
            <a:off x="5969000" y="6178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50"/>
          <p:cNvSpPr txBox="1"/>
          <p:nvPr>
            <p:ph idx="1" type="body"/>
          </p:nvPr>
        </p:nvSpPr>
        <p:spPr>
          <a:xfrm>
            <a:off x="5968600" y="1002550"/>
            <a:ext cx="5100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38" name="Google Shape;138;p50"/>
          <p:cNvSpPr txBox="1"/>
          <p:nvPr>
            <p:ph idx="4" type="title"/>
          </p:nvPr>
        </p:nvSpPr>
        <p:spPr>
          <a:xfrm>
            <a:off x="5969000" y="2322325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50"/>
          <p:cNvSpPr txBox="1"/>
          <p:nvPr>
            <p:ph idx="5" type="body"/>
          </p:nvPr>
        </p:nvSpPr>
        <p:spPr>
          <a:xfrm>
            <a:off x="5968600" y="2707025"/>
            <a:ext cx="5100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40" name="Google Shape;140;p50"/>
          <p:cNvSpPr/>
          <p:nvPr>
            <p:ph idx="6" type="pic"/>
          </p:nvPr>
        </p:nvSpPr>
        <p:spPr>
          <a:xfrm>
            <a:off x="5252700" y="4100775"/>
            <a:ext cx="3468000" cy="275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50"/>
          <p:cNvSpPr/>
          <p:nvPr>
            <p:ph idx="7" type="pic"/>
          </p:nvPr>
        </p:nvSpPr>
        <p:spPr>
          <a:xfrm>
            <a:off x="8720825" y="4100775"/>
            <a:ext cx="3468000" cy="275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50"/>
          <p:cNvSpPr txBox="1"/>
          <p:nvPr>
            <p:ph idx="8" type="title"/>
          </p:nvPr>
        </p:nvSpPr>
        <p:spPr>
          <a:xfrm>
            <a:off x="1545483" y="2418400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50"/>
          <p:cNvSpPr txBox="1"/>
          <p:nvPr>
            <p:ph idx="9" type="body"/>
          </p:nvPr>
        </p:nvSpPr>
        <p:spPr>
          <a:xfrm>
            <a:off x="1545225" y="3130200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50"/>
          <p:cNvSpPr txBox="1"/>
          <p:nvPr/>
        </p:nvSpPr>
        <p:spPr>
          <a:xfrm>
            <a:off x="-59200" y="2268900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" name="Google Shape;145;p50"/>
          <p:cNvSpPr txBox="1"/>
          <p:nvPr>
            <p:ph idx="13" type="title"/>
          </p:nvPr>
        </p:nvSpPr>
        <p:spPr>
          <a:xfrm>
            <a:off x="1545483" y="3838150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50"/>
          <p:cNvSpPr txBox="1"/>
          <p:nvPr>
            <p:ph idx="14" type="body"/>
          </p:nvPr>
        </p:nvSpPr>
        <p:spPr>
          <a:xfrm>
            <a:off x="1545225" y="4549950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50"/>
          <p:cNvSpPr txBox="1"/>
          <p:nvPr/>
        </p:nvSpPr>
        <p:spPr>
          <a:xfrm>
            <a:off x="-59200" y="3688650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8" name="Google Shape;148;p50"/>
          <p:cNvSpPr txBox="1"/>
          <p:nvPr>
            <p:ph idx="15" type="title"/>
          </p:nvPr>
        </p:nvSpPr>
        <p:spPr>
          <a:xfrm>
            <a:off x="1545483" y="5482475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50"/>
          <p:cNvSpPr txBox="1"/>
          <p:nvPr>
            <p:ph idx="16" type="body"/>
          </p:nvPr>
        </p:nvSpPr>
        <p:spPr>
          <a:xfrm>
            <a:off x="1545225" y="6194275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50"/>
          <p:cNvSpPr txBox="1"/>
          <p:nvPr/>
        </p:nvSpPr>
        <p:spPr>
          <a:xfrm>
            <a:off x="-59200" y="5332975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1"/>
          <p:cNvSpPr/>
          <p:nvPr/>
        </p:nvSpPr>
        <p:spPr>
          <a:xfrm rot="5400000">
            <a:off x="-744607" y="744451"/>
            <a:ext cx="6858000" cy="5369100"/>
          </a:xfrm>
          <a:prstGeom prst="round2SameRect">
            <a:avLst>
              <a:gd fmla="val 3965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1"/>
          <p:cNvSpPr txBox="1"/>
          <p:nvPr>
            <p:ph type="title"/>
          </p:nvPr>
        </p:nvSpPr>
        <p:spPr>
          <a:xfrm>
            <a:off x="421100" y="958825"/>
            <a:ext cx="46125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51"/>
          <p:cNvSpPr txBox="1"/>
          <p:nvPr>
            <p:ph idx="2" type="title"/>
          </p:nvPr>
        </p:nvSpPr>
        <p:spPr>
          <a:xfrm>
            <a:off x="421100" y="401050"/>
            <a:ext cx="4722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51"/>
          <p:cNvSpPr txBox="1"/>
          <p:nvPr>
            <p:ph idx="3" type="title"/>
          </p:nvPr>
        </p:nvSpPr>
        <p:spPr>
          <a:xfrm>
            <a:off x="421450" y="2406325"/>
            <a:ext cx="4662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51"/>
          <p:cNvSpPr txBox="1"/>
          <p:nvPr>
            <p:ph idx="1" type="body"/>
          </p:nvPr>
        </p:nvSpPr>
        <p:spPr>
          <a:xfrm>
            <a:off x="421100" y="2829400"/>
            <a:ext cx="4662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51"/>
          <p:cNvSpPr txBox="1"/>
          <p:nvPr>
            <p:ph idx="4" type="title"/>
          </p:nvPr>
        </p:nvSpPr>
        <p:spPr>
          <a:xfrm>
            <a:off x="421450" y="3338775"/>
            <a:ext cx="4662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51"/>
          <p:cNvSpPr txBox="1"/>
          <p:nvPr>
            <p:ph idx="5" type="body"/>
          </p:nvPr>
        </p:nvSpPr>
        <p:spPr>
          <a:xfrm>
            <a:off x="421100" y="3761850"/>
            <a:ext cx="4662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51"/>
          <p:cNvSpPr txBox="1"/>
          <p:nvPr>
            <p:ph idx="6" type="title"/>
          </p:nvPr>
        </p:nvSpPr>
        <p:spPr>
          <a:xfrm>
            <a:off x="421450" y="4281250"/>
            <a:ext cx="4662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51"/>
          <p:cNvSpPr txBox="1"/>
          <p:nvPr>
            <p:ph idx="7" type="body"/>
          </p:nvPr>
        </p:nvSpPr>
        <p:spPr>
          <a:xfrm>
            <a:off x="421100" y="4704325"/>
            <a:ext cx="4662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51"/>
          <p:cNvSpPr txBox="1"/>
          <p:nvPr>
            <p:ph idx="8" type="title"/>
          </p:nvPr>
        </p:nvSpPr>
        <p:spPr>
          <a:xfrm>
            <a:off x="421450" y="5273850"/>
            <a:ext cx="46620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51"/>
          <p:cNvSpPr txBox="1"/>
          <p:nvPr>
            <p:ph idx="9" type="body"/>
          </p:nvPr>
        </p:nvSpPr>
        <p:spPr>
          <a:xfrm>
            <a:off x="421100" y="5696925"/>
            <a:ext cx="4662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51"/>
          <p:cNvSpPr/>
          <p:nvPr>
            <p:ph idx="13" type="pic"/>
          </p:nvPr>
        </p:nvSpPr>
        <p:spPr>
          <a:xfrm>
            <a:off x="6264913" y="502938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" name="Google Shape;165;p51"/>
          <p:cNvSpPr txBox="1"/>
          <p:nvPr>
            <p:ph idx="14" type="title"/>
          </p:nvPr>
        </p:nvSpPr>
        <p:spPr>
          <a:xfrm>
            <a:off x="6147775" y="26207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51"/>
          <p:cNvSpPr txBox="1"/>
          <p:nvPr>
            <p:ph idx="15" type="subTitle"/>
          </p:nvPr>
        </p:nvSpPr>
        <p:spPr>
          <a:xfrm>
            <a:off x="6147775" y="29438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7" name="Google Shape;167;p51"/>
          <p:cNvSpPr/>
          <p:nvPr>
            <p:ph idx="16" type="pic"/>
          </p:nvPr>
        </p:nvSpPr>
        <p:spPr>
          <a:xfrm>
            <a:off x="9573588" y="502938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" name="Google Shape;168;p51"/>
          <p:cNvSpPr txBox="1"/>
          <p:nvPr>
            <p:ph idx="17" type="title"/>
          </p:nvPr>
        </p:nvSpPr>
        <p:spPr>
          <a:xfrm>
            <a:off x="9456450" y="26207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" name="Google Shape;169;p51"/>
          <p:cNvSpPr txBox="1"/>
          <p:nvPr>
            <p:ph idx="18" type="subTitle"/>
          </p:nvPr>
        </p:nvSpPr>
        <p:spPr>
          <a:xfrm>
            <a:off x="9456450" y="29438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0" name="Google Shape;170;p51"/>
          <p:cNvSpPr/>
          <p:nvPr>
            <p:ph idx="19" type="pic"/>
          </p:nvPr>
        </p:nvSpPr>
        <p:spPr>
          <a:xfrm>
            <a:off x="6264913" y="3591038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p51"/>
          <p:cNvSpPr txBox="1"/>
          <p:nvPr>
            <p:ph idx="20" type="title"/>
          </p:nvPr>
        </p:nvSpPr>
        <p:spPr>
          <a:xfrm>
            <a:off x="6147775" y="57088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51"/>
          <p:cNvSpPr txBox="1"/>
          <p:nvPr>
            <p:ph idx="21" type="subTitle"/>
          </p:nvPr>
        </p:nvSpPr>
        <p:spPr>
          <a:xfrm>
            <a:off x="6147775" y="60319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3" name="Google Shape;173;p51"/>
          <p:cNvSpPr/>
          <p:nvPr>
            <p:ph idx="22" type="pic"/>
          </p:nvPr>
        </p:nvSpPr>
        <p:spPr>
          <a:xfrm>
            <a:off x="9573588" y="3591038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51"/>
          <p:cNvSpPr txBox="1"/>
          <p:nvPr>
            <p:ph idx="23" type="title"/>
          </p:nvPr>
        </p:nvSpPr>
        <p:spPr>
          <a:xfrm>
            <a:off x="9456450" y="57088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p51"/>
          <p:cNvSpPr txBox="1"/>
          <p:nvPr>
            <p:ph idx="24" type="subTitle"/>
          </p:nvPr>
        </p:nvSpPr>
        <p:spPr>
          <a:xfrm>
            <a:off x="9456450" y="603196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Hosts">
  <p:cSld name="17_Title 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2"/>
          <p:cNvSpPr/>
          <p:nvPr/>
        </p:nvSpPr>
        <p:spPr>
          <a:xfrm>
            <a:off x="495745" y="2982491"/>
            <a:ext cx="11197500" cy="3875700"/>
          </a:xfrm>
          <a:prstGeom prst="round2SameRect">
            <a:avLst>
              <a:gd fmla="val 839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2"/>
          <p:cNvSpPr/>
          <p:nvPr/>
        </p:nvSpPr>
        <p:spPr>
          <a:xfrm>
            <a:off x="2468904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2"/>
          <p:cNvSpPr/>
          <p:nvPr>
            <p:ph idx="2" type="pic"/>
          </p:nvPr>
        </p:nvSpPr>
        <p:spPr>
          <a:xfrm>
            <a:off x="1672863" y="1888700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52"/>
          <p:cNvSpPr txBox="1"/>
          <p:nvPr>
            <p:ph type="title"/>
          </p:nvPr>
        </p:nvSpPr>
        <p:spPr>
          <a:xfrm>
            <a:off x="2887950" y="848550"/>
            <a:ext cx="641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2" name="Google Shape;182;p52"/>
          <p:cNvSpPr txBox="1"/>
          <p:nvPr>
            <p:ph idx="3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3" name="Google Shape;183;p52"/>
          <p:cNvSpPr txBox="1"/>
          <p:nvPr>
            <p:ph idx="4" type="title"/>
          </p:nvPr>
        </p:nvSpPr>
        <p:spPr>
          <a:xfrm>
            <a:off x="1555725" y="40065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52"/>
          <p:cNvSpPr txBox="1"/>
          <p:nvPr>
            <p:ph idx="1" type="subTitle"/>
          </p:nvPr>
        </p:nvSpPr>
        <p:spPr>
          <a:xfrm>
            <a:off x="1555725" y="43296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5" name="Google Shape;185;p52"/>
          <p:cNvSpPr txBox="1"/>
          <p:nvPr>
            <p:ph idx="5" type="body"/>
          </p:nvPr>
        </p:nvSpPr>
        <p:spPr>
          <a:xfrm>
            <a:off x="1555725" y="4848725"/>
            <a:ext cx="21957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52"/>
          <p:cNvSpPr/>
          <p:nvPr>
            <p:ph idx="6" type="pic"/>
          </p:nvPr>
        </p:nvSpPr>
        <p:spPr>
          <a:xfrm>
            <a:off x="5113763" y="1888700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52"/>
          <p:cNvSpPr txBox="1"/>
          <p:nvPr>
            <p:ph idx="7" type="title"/>
          </p:nvPr>
        </p:nvSpPr>
        <p:spPr>
          <a:xfrm>
            <a:off x="4996625" y="40065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52"/>
          <p:cNvSpPr txBox="1"/>
          <p:nvPr>
            <p:ph idx="8" type="subTitle"/>
          </p:nvPr>
        </p:nvSpPr>
        <p:spPr>
          <a:xfrm>
            <a:off x="4996625" y="43296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9" name="Google Shape;189;p52"/>
          <p:cNvSpPr txBox="1"/>
          <p:nvPr>
            <p:ph idx="9" type="body"/>
          </p:nvPr>
        </p:nvSpPr>
        <p:spPr>
          <a:xfrm>
            <a:off x="4996625" y="4848725"/>
            <a:ext cx="21957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52"/>
          <p:cNvSpPr/>
          <p:nvPr>
            <p:ph idx="13" type="pic"/>
          </p:nvPr>
        </p:nvSpPr>
        <p:spPr>
          <a:xfrm>
            <a:off x="8554663" y="1888700"/>
            <a:ext cx="1961400" cy="196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p52"/>
          <p:cNvSpPr txBox="1"/>
          <p:nvPr>
            <p:ph idx="14" type="title"/>
          </p:nvPr>
        </p:nvSpPr>
        <p:spPr>
          <a:xfrm>
            <a:off x="8437525" y="40065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52"/>
          <p:cNvSpPr txBox="1"/>
          <p:nvPr>
            <p:ph idx="15" type="subTitle"/>
          </p:nvPr>
        </p:nvSpPr>
        <p:spPr>
          <a:xfrm>
            <a:off x="8437525" y="4329625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3" name="Google Shape;193;p52"/>
          <p:cNvSpPr txBox="1"/>
          <p:nvPr>
            <p:ph idx="16" type="body"/>
          </p:nvPr>
        </p:nvSpPr>
        <p:spPr>
          <a:xfrm>
            <a:off x="8437525" y="4848725"/>
            <a:ext cx="21957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52"/>
          <p:cNvSpPr/>
          <p:nvPr/>
        </p:nvSpPr>
        <p:spPr>
          <a:xfrm>
            <a:off x="5909817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2"/>
          <p:cNvSpPr/>
          <p:nvPr/>
        </p:nvSpPr>
        <p:spPr>
          <a:xfrm>
            <a:off x="9451229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3"/>
          <p:cNvSpPr/>
          <p:nvPr/>
        </p:nvSpPr>
        <p:spPr>
          <a:xfrm>
            <a:off x="461564" y="2128632"/>
            <a:ext cx="3843000" cy="1831200"/>
          </a:xfrm>
          <a:prstGeom prst="roundRect">
            <a:avLst>
              <a:gd fmla="val 6373" name="adj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3"/>
          <p:cNvSpPr/>
          <p:nvPr/>
        </p:nvSpPr>
        <p:spPr>
          <a:xfrm>
            <a:off x="4766230" y="4421597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3"/>
          <p:cNvSpPr/>
          <p:nvPr/>
        </p:nvSpPr>
        <p:spPr>
          <a:xfrm>
            <a:off x="4766230" y="2128632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3"/>
          <p:cNvSpPr/>
          <p:nvPr/>
        </p:nvSpPr>
        <p:spPr>
          <a:xfrm>
            <a:off x="461564" y="4421597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3"/>
          <p:cNvPicPr preferRelativeResize="0"/>
          <p:nvPr/>
        </p:nvPicPr>
        <p:blipFill rotWithShape="1">
          <a:blip r:embed="rId3">
            <a:alphaModFix/>
          </a:blip>
          <a:srcRect b="0" l="0" r="30147" t="0"/>
          <a:stretch/>
        </p:blipFill>
        <p:spPr>
          <a:xfrm>
            <a:off x="9391728" y="728275"/>
            <a:ext cx="2797226" cy="30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6100" y="3305119"/>
            <a:ext cx="3367375" cy="297701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3"/>
          <p:cNvSpPr txBox="1"/>
          <p:nvPr>
            <p:ph type="title"/>
          </p:nvPr>
        </p:nvSpPr>
        <p:spPr>
          <a:xfrm>
            <a:off x="474200" y="9809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53"/>
          <p:cNvSpPr txBox="1"/>
          <p:nvPr>
            <p:ph idx="2" type="title"/>
          </p:nvPr>
        </p:nvSpPr>
        <p:spPr>
          <a:xfrm>
            <a:off x="474200" y="6006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6" name="Google Shape;206;p53"/>
          <p:cNvSpPr txBox="1"/>
          <p:nvPr>
            <p:ph idx="3" type="title"/>
          </p:nvPr>
        </p:nvSpPr>
        <p:spPr>
          <a:xfrm>
            <a:off x="904338" y="46120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53"/>
          <p:cNvSpPr txBox="1"/>
          <p:nvPr>
            <p:ph idx="1" type="body"/>
          </p:nvPr>
        </p:nvSpPr>
        <p:spPr>
          <a:xfrm>
            <a:off x="904100" y="523207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p53"/>
          <p:cNvSpPr txBox="1"/>
          <p:nvPr>
            <p:ph idx="4" type="title"/>
          </p:nvPr>
        </p:nvSpPr>
        <p:spPr>
          <a:xfrm>
            <a:off x="904338" y="230602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53"/>
          <p:cNvSpPr txBox="1"/>
          <p:nvPr>
            <p:ph idx="5" type="body"/>
          </p:nvPr>
        </p:nvSpPr>
        <p:spPr>
          <a:xfrm>
            <a:off x="904100" y="292602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3"/>
          <p:cNvSpPr txBox="1"/>
          <p:nvPr>
            <p:ph idx="6" type="title"/>
          </p:nvPr>
        </p:nvSpPr>
        <p:spPr>
          <a:xfrm>
            <a:off x="5215638" y="230602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53"/>
          <p:cNvSpPr txBox="1"/>
          <p:nvPr>
            <p:ph idx="7" type="body"/>
          </p:nvPr>
        </p:nvSpPr>
        <p:spPr>
          <a:xfrm>
            <a:off x="5215400" y="292602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" name="Google Shape;212;p53"/>
          <p:cNvSpPr txBox="1"/>
          <p:nvPr>
            <p:ph idx="8" type="title"/>
          </p:nvPr>
        </p:nvSpPr>
        <p:spPr>
          <a:xfrm>
            <a:off x="5215638" y="46120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53"/>
          <p:cNvSpPr txBox="1"/>
          <p:nvPr>
            <p:ph idx="9" type="body"/>
          </p:nvPr>
        </p:nvSpPr>
        <p:spPr>
          <a:xfrm>
            <a:off x="5215400" y="523207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4"/>
          <p:cNvSpPr/>
          <p:nvPr/>
        </p:nvSpPr>
        <p:spPr>
          <a:xfrm>
            <a:off x="932310" y="932543"/>
            <a:ext cx="6047400" cy="4992900"/>
          </a:xfrm>
          <a:prstGeom prst="roundRect">
            <a:avLst>
              <a:gd fmla="val 27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5"/>
          <p:cNvSpPr/>
          <p:nvPr/>
        </p:nvSpPr>
        <p:spPr>
          <a:xfrm>
            <a:off x="6566797" y="0"/>
            <a:ext cx="562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6"/>
          <p:cNvSpPr/>
          <p:nvPr/>
        </p:nvSpPr>
        <p:spPr>
          <a:xfrm>
            <a:off x="5022435" y="2697867"/>
            <a:ext cx="7166700" cy="41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6"/>
          <p:cNvSpPr txBox="1"/>
          <p:nvPr/>
        </p:nvSpPr>
        <p:spPr>
          <a:xfrm>
            <a:off x="6282303" y="4235806"/>
            <a:ext cx="216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56"/>
          <p:cNvSpPr txBox="1"/>
          <p:nvPr/>
        </p:nvSpPr>
        <p:spPr>
          <a:xfrm>
            <a:off x="6282300" y="4516300"/>
            <a:ext cx="247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b="0" i="0" sz="12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b="0" i="0" sz="12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56"/>
          <p:cNvSpPr/>
          <p:nvPr/>
        </p:nvSpPr>
        <p:spPr>
          <a:xfrm>
            <a:off x="5782602" y="4294958"/>
            <a:ext cx="380143" cy="467866"/>
          </a:xfrm>
          <a:custGeom>
            <a:rect b="b" l="l" r="r" t="t"/>
            <a:pathLst>
              <a:path extrusionOk="0" h="304799" w="24765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6"/>
          <p:cNvSpPr txBox="1"/>
          <p:nvPr/>
        </p:nvSpPr>
        <p:spPr>
          <a:xfrm>
            <a:off x="9423441" y="4235806"/>
            <a:ext cx="22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56"/>
          <p:cNvSpPr txBox="1"/>
          <p:nvPr/>
        </p:nvSpPr>
        <p:spPr>
          <a:xfrm>
            <a:off x="9423444" y="4516290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56"/>
          <p:cNvSpPr/>
          <p:nvPr/>
        </p:nvSpPr>
        <p:spPr>
          <a:xfrm>
            <a:off x="8897831" y="4294958"/>
            <a:ext cx="432197" cy="432197"/>
          </a:xfrm>
          <a:custGeom>
            <a:rect b="b" l="l" r="r" t="t"/>
            <a:pathLst>
              <a:path extrusionOk="0" h="285750" w="28575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6"/>
          <p:cNvSpPr txBox="1"/>
          <p:nvPr/>
        </p:nvSpPr>
        <p:spPr>
          <a:xfrm>
            <a:off x="6282303" y="5591358"/>
            <a:ext cx="21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56"/>
          <p:cNvSpPr txBox="1"/>
          <p:nvPr/>
        </p:nvSpPr>
        <p:spPr>
          <a:xfrm>
            <a:off x="9423446" y="5591350"/>
            <a:ext cx="13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56"/>
          <p:cNvSpPr/>
          <p:nvPr/>
        </p:nvSpPr>
        <p:spPr>
          <a:xfrm>
            <a:off x="8897831" y="5650510"/>
            <a:ext cx="432197" cy="316944"/>
          </a:xfrm>
          <a:custGeom>
            <a:rect b="b" l="l" r="r" t="t"/>
            <a:pathLst>
              <a:path extrusionOk="0" h="209550" w="28575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6"/>
          <p:cNvSpPr/>
          <p:nvPr/>
        </p:nvSpPr>
        <p:spPr>
          <a:xfrm>
            <a:off x="5756762" y="5650510"/>
            <a:ext cx="431801" cy="431869"/>
          </a:xfrm>
          <a:custGeom>
            <a:rect b="b" l="l" r="r" t="t"/>
            <a:pathLst>
              <a:path extrusionOk="0" h="304133" w="304085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6"/>
          <p:cNvSpPr txBox="1"/>
          <p:nvPr/>
        </p:nvSpPr>
        <p:spPr>
          <a:xfrm>
            <a:off x="5734728" y="3024389"/>
            <a:ext cx="530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b="0" i="0" sz="14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56"/>
          <p:cNvSpPr txBox="1"/>
          <p:nvPr/>
        </p:nvSpPr>
        <p:spPr>
          <a:xfrm>
            <a:off x="5734728" y="1689595"/>
            <a:ext cx="530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pt-BR" sz="4100" u="none" cap="none" strike="noStrik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b="0" i="0" sz="2300" u="none" cap="none" strike="noStrike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34" name="Google Shape;234;p56"/>
          <p:cNvSpPr txBox="1"/>
          <p:nvPr/>
        </p:nvSpPr>
        <p:spPr>
          <a:xfrm>
            <a:off x="5734727" y="1320263"/>
            <a:ext cx="530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b="1" i="0" sz="14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p56"/>
          <p:cNvCxnSpPr/>
          <p:nvPr/>
        </p:nvCxnSpPr>
        <p:spPr>
          <a:xfrm>
            <a:off x="8444860" y="2058182"/>
            <a:ext cx="374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6" name="Google Shape;236;p56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-1" y="0"/>
            <a:ext cx="52465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6"/>
          <p:cNvSpPr txBox="1"/>
          <p:nvPr>
            <p:ph type="title"/>
          </p:nvPr>
        </p:nvSpPr>
        <p:spPr>
          <a:xfrm>
            <a:off x="6375225" y="6082375"/>
            <a:ext cx="2069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8" name="Google Shape;238;p56"/>
          <p:cNvSpPr txBox="1"/>
          <p:nvPr>
            <p:ph idx="2" type="title"/>
          </p:nvPr>
        </p:nvSpPr>
        <p:spPr>
          <a:xfrm>
            <a:off x="9423450" y="6082375"/>
            <a:ext cx="2069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CUSTOM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8200" y="859663"/>
            <a:ext cx="5138700" cy="51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7"/>
          <p:cNvSpPr txBox="1"/>
          <p:nvPr>
            <p:ph type="title"/>
          </p:nvPr>
        </p:nvSpPr>
        <p:spPr>
          <a:xfrm>
            <a:off x="9384800" y="10924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Black"/>
              <a:buNone/>
              <a:defRPr sz="1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57"/>
          <p:cNvSpPr txBox="1"/>
          <p:nvPr>
            <p:ph idx="1" type="body"/>
          </p:nvPr>
        </p:nvSpPr>
        <p:spPr>
          <a:xfrm>
            <a:off x="9384625" y="19875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57"/>
          <p:cNvSpPr txBox="1"/>
          <p:nvPr>
            <p:ph idx="2" type="title"/>
          </p:nvPr>
        </p:nvSpPr>
        <p:spPr>
          <a:xfrm>
            <a:off x="6798000" y="10924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Black"/>
              <a:buNone/>
              <a:defRPr sz="1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57"/>
          <p:cNvSpPr txBox="1"/>
          <p:nvPr>
            <p:ph idx="3" type="body"/>
          </p:nvPr>
        </p:nvSpPr>
        <p:spPr>
          <a:xfrm>
            <a:off x="6797825" y="19875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57"/>
          <p:cNvSpPr txBox="1"/>
          <p:nvPr>
            <p:ph idx="4" type="title"/>
          </p:nvPr>
        </p:nvSpPr>
        <p:spPr>
          <a:xfrm>
            <a:off x="9384888" y="36792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57"/>
          <p:cNvSpPr txBox="1"/>
          <p:nvPr>
            <p:ph idx="5" type="body"/>
          </p:nvPr>
        </p:nvSpPr>
        <p:spPr>
          <a:xfrm>
            <a:off x="9384713" y="45743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47" name="Google Shape;247;p57"/>
          <p:cNvSpPr txBox="1"/>
          <p:nvPr>
            <p:ph idx="6" type="title"/>
          </p:nvPr>
        </p:nvSpPr>
        <p:spPr>
          <a:xfrm>
            <a:off x="655800" y="792075"/>
            <a:ext cx="4718400" cy="52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" name="Google Shape;248;p57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7"/>
          <p:cNvSpPr txBox="1"/>
          <p:nvPr/>
        </p:nvSpPr>
        <p:spPr>
          <a:xfrm>
            <a:off x="8638903" y="6531645"/>
            <a:ext cx="325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57"/>
          <p:cNvSpPr txBox="1"/>
          <p:nvPr/>
        </p:nvSpPr>
        <p:spPr>
          <a:xfrm>
            <a:off x="299801" y="6531645"/>
            <a:ext cx="300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1" name="Google Shape;2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Sobre a apresentação">
  <p:cSld name="2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0"/>
          <p:cNvSpPr txBox="1"/>
          <p:nvPr/>
        </p:nvSpPr>
        <p:spPr>
          <a:xfrm>
            <a:off x="8638903" y="6531645"/>
            <a:ext cx="325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40"/>
          <p:cNvSpPr txBox="1"/>
          <p:nvPr/>
        </p:nvSpPr>
        <p:spPr>
          <a:xfrm>
            <a:off x="299801" y="6531645"/>
            <a:ext cx="300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0"/>
          <p:cNvSpPr/>
          <p:nvPr>
            <p:ph idx="2" type="pic"/>
          </p:nvPr>
        </p:nvSpPr>
        <p:spPr>
          <a:xfrm>
            <a:off x="0" y="2928975"/>
            <a:ext cx="5629500" cy="35379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0"/>
          <p:cNvSpPr txBox="1"/>
          <p:nvPr>
            <p:ph idx="1" type="body"/>
          </p:nvPr>
        </p:nvSpPr>
        <p:spPr>
          <a:xfrm>
            <a:off x="6246425" y="751975"/>
            <a:ext cx="53532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2" name="Google Shape;22;p40"/>
          <p:cNvSpPr txBox="1"/>
          <p:nvPr>
            <p:ph idx="3" type="body"/>
          </p:nvPr>
        </p:nvSpPr>
        <p:spPr>
          <a:xfrm>
            <a:off x="6246425" y="3667625"/>
            <a:ext cx="53532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3" name="Google Shape;23;p40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CUSTOM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8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8"/>
          <p:cNvSpPr txBox="1"/>
          <p:nvPr/>
        </p:nvSpPr>
        <p:spPr>
          <a:xfrm>
            <a:off x="8638903" y="6531645"/>
            <a:ext cx="325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58"/>
          <p:cNvSpPr txBox="1"/>
          <p:nvPr/>
        </p:nvSpPr>
        <p:spPr>
          <a:xfrm>
            <a:off x="299801" y="6531645"/>
            <a:ext cx="300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56" name="Google Shape;256;p58"/>
          <p:cNvCxnSpPr/>
          <p:nvPr/>
        </p:nvCxnSpPr>
        <p:spPr>
          <a:xfrm>
            <a:off x="1005488" y="4273960"/>
            <a:ext cx="10181100" cy="0"/>
          </a:xfrm>
          <a:prstGeom prst="straightConnector1">
            <a:avLst/>
          </a:prstGeom>
          <a:noFill/>
          <a:ln cap="rnd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58"/>
          <p:cNvSpPr/>
          <p:nvPr/>
        </p:nvSpPr>
        <p:spPr>
          <a:xfrm rot="2700000">
            <a:off x="4058527" y="2280425"/>
            <a:ext cx="1327947" cy="1327947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58"/>
          <p:cNvSpPr/>
          <p:nvPr/>
        </p:nvSpPr>
        <p:spPr>
          <a:xfrm rot="2700000">
            <a:off x="6805526" y="2280425"/>
            <a:ext cx="1327947" cy="1327947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8"/>
          <p:cNvSpPr/>
          <p:nvPr/>
        </p:nvSpPr>
        <p:spPr>
          <a:xfrm rot="2700000">
            <a:off x="9552526" y="2280425"/>
            <a:ext cx="1327947" cy="1327947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8"/>
          <p:cNvSpPr/>
          <p:nvPr/>
        </p:nvSpPr>
        <p:spPr>
          <a:xfrm rot="2700000">
            <a:off x="1311528" y="2280425"/>
            <a:ext cx="1327947" cy="1327947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8"/>
          <p:cNvSpPr/>
          <p:nvPr/>
        </p:nvSpPr>
        <p:spPr>
          <a:xfrm>
            <a:off x="1865773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8"/>
          <p:cNvSpPr/>
          <p:nvPr/>
        </p:nvSpPr>
        <p:spPr>
          <a:xfrm>
            <a:off x="4612772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58"/>
          <p:cNvSpPr/>
          <p:nvPr/>
        </p:nvSpPr>
        <p:spPr>
          <a:xfrm>
            <a:off x="7359771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8"/>
          <p:cNvSpPr/>
          <p:nvPr/>
        </p:nvSpPr>
        <p:spPr>
          <a:xfrm>
            <a:off x="10106771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8"/>
          <p:cNvSpPr/>
          <p:nvPr/>
        </p:nvSpPr>
        <p:spPr>
          <a:xfrm flipH="1" rot="10800000">
            <a:off x="1922180" y="4220781"/>
            <a:ext cx="106500" cy="10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8"/>
          <p:cNvSpPr txBox="1"/>
          <p:nvPr>
            <p:ph type="title"/>
          </p:nvPr>
        </p:nvSpPr>
        <p:spPr>
          <a:xfrm>
            <a:off x="2887950" y="848550"/>
            <a:ext cx="641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7" name="Google Shape;267;p58"/>
          <p:cNvSpPr txBox="1"/>
          <p:nvPr>
            <p:ph idx="2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68" name="Google Shape;268;p58"/>
          <p:cNvSpPr txBox="1"/>
          <p:nvPr>
            <p:ph idx="3" type="title"/>
          </p:nvPr>
        </p:nvSpPr>
        <p:spPr>
          <a:xfrm>
            <a:off x="842880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58"/>
          <p:cNvSpPr txBox="1"/>
          <p:nvPr>
            <p:ph idx="1" type="body"/>
          </p:nvPr>
        </p:nvSpPr>
        <p:spPr>
          <a:xfrm>
            <a:off x="842699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0" name="Google Shape;270;p58"/>
          <p:cNvSpPr txBox="1"/>
          <p:nvPr>
            <p:ph idx="4" type="title"/>
          </p:nvPr>
        </p:nvSpPr>
        <p:spPr>
          <a:xfrm>
            <a:off x="3590018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58"/>
          <p:cNvSpPr txBox="1"/>
          <p:nvPr>
            <p:ph idx="5" type="body"/>
          </p:nvPr>
        </p:nvSpPr>
        <p:spPr>
          <a:xfrm>
            <a:off x="3589836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2" name="Google Shape;272;p58"/>
          <p:cNvSpPr txBox="1"/>
          <p:nvPr>
            <p:ph idx="6" type="title"/>
          </p:nvPr>
        </p:nvSpPr>
        <p:spPr>
          <a:xfrm>
            <a:off x="9083943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3" name="Google Shape;273;p58"/>
          <p:cNvSpPr txBox="1"/>
          <p:nvPr>
            <p:ph idx="7" type="body"/>
          </p:nvPr>
        </p:nvSpPr>
        <p:spPr>
          <a:xfrm>
            <a:off x="9083761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4" name="Google Shape;274;p58"/>
          <p:cNvSpPr txBox="1"/>
          <p:nvPr>
            <p:ph idx="8" type="title"/>
          </p:nvPr>
        </p:nvSpPr>
        <p:spPr>
          <a:xfrm>
            <a:off x="6336880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58"/>
          <p:cNvSpPr txBox="1"/>
          <p:nvPr>
            <p:ph idx="9" type="body"/>
          </p:nvPr>
        </p:nvSpPr>
        <p:spPr>
          <a:xfrm>
            <a:off x="6336699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76" name="Google Shape;276;p58"/>
          <p:cNvSpPr/>
          <p:nvPr>
            <p:ph idx="13" type="pic"/>
          </p:nvPr>
        </p:nvSpPr>
        <p:spPr>
          <a:xfrm>
            <a:off x="1599300" y="2568350"/>
            <a:ext cx="752100" cy="75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7" name="Google Shape;277;p58"/>
          <p:cNvSpPr/>
          <p:nvPr>
            <p:ph idx="14" type="pic"/>
          </p:nvPr>
        </p:nvSpPr>
        <p:spPr>
          <a:xfrm>
            <a:off x="4366550" y="2568350"/>
            <a:ext cx="752100" cy="75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8" name="Google Shape;278;p58"/>
          <p:cNvSpPr/>
          <p:nvPr>
            <p:ph idx="15" type="pic"/>
          </p:nvPr>
        </p:nvSpPr>
        <p:spPr>
          <a:xfrm>
            <a:off x="7093450" y="2568350"/>
            <a:ext cx="752100" cy="75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9" name="Google Shape;279;p58"/>
          <p:cNvSpPr/>
          <p:nvPr>
            <p:ph idx="16" type="pic"/>
          </p:nvPr>
        </p:nvSpPr>
        <p:spPr>
          <a:xfrm>
            <a:off x="9889450" y="2568350"/>
            <a:ext cx="752100" cy="75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CUSTOM_3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title"/>
          </p:nvPr>
        </p:nvSpPr>
        <p:spPr>
          <a:xfrm>
            <a:off x="859275" y="848550"/>
            <a:ext cx="10470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2" name="Google Shape;282;p59"/>
          <p:cNvSpPr txBox="1"/>
          <p:nvPr>
            <p:ph idx="2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83" name="Google Shape;283;p59"/>
          <p:cNvSpPr/>
          <p:nvPr/>
        </p:nvSpPr>
        <p:spPr>
          <a:xfrm>
            <a:off x="4425108" y="1492590"/>
            <a:ext cx="3341700" cy="49308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9"/>
          <p:cNvSpPr/>
          <p:nvPr/>
        </p:nvSpPr>
        <p:spPr>
          <a:xfrm>
            <a:off x="7741492" y="1721070"/>
            <a:ext cx="3032100" cy="44739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9"/>
          <p:cNvSpPr/>
          <p:nvPr/>
        </p:nvSpPr>
        <p:spPr>
          <a:xfrm>
            <a:off x="5771361" y="2010926"/>
            <a:ext cx="649224" cy="647544"/>
          </a:xfrm>
          <a:custGeom>
            <a:rect b="b" l="l" r="r" t="t"/>
            <a:pathLst>
              <a:path extrusionOk="0" h="609453" w="60960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9"/>
          <p:cNvSpPr/>
          <p:nvPr/>
        </p:nvSpPr>
        <p:spPr>
          <a:xfrm>
            <a:off x="8943663" y="2010926"/>
            <a:ext cx="627459" cy="647700"/>
          </a:xfrm>
          <a:custGeom>
            <a:rect b="b" l="l" r="r" t="t"/>
            <a:pathLst>
              <a:path extrusionOk="0" h="609600" w="59055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9"/>
          <p:cNvSpPr/>
          <p:nvPr/>
        </p:nvSpPr>
        <p:spPr>
          <a:xfrm>
            <a:off x="1405894" y="1721070"/>
            <a:ext cx="3032100" cy="44739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9"/>
          <p:cNvSpPr/>
          <p:nvPr/>
        </p:nvSpPr>
        <p:spPr>
          <a:xfrm>
            <a:off x="2597940" y="2098131"/>
            <a:ext cx="647704" cy="526265"/>
          </a:xfrm>
          <a:custGeom>
            <a:rect b="b" l="l" r="r" t="t"/>
            <a:pathLst>
              <a:path extrusionOk="0" h="495308" w="609604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9"/>
          <p:cNvSpPr txBox="1"/>
          <p:nvPr>
            <p:ph idx="3" type="title"/>
          </p:nvPr>
        </p:nvSpPr>
        <p:spPr>
          <a:xfrm>
            <a:off x="4782464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59"/>
          <p:cNvSpPr txBox="1"/>
          <p:nvPr>
            <p:ph idx="1" type="body"/>
          </p:nvPr>
        </p:nvSpPr>
        <p:spPr>
          <a:xfrm>
            <a:off x="4699575" y="4307600"/>
            <a:ext cx="2780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59"/>
          <p:cNvSpPr txBox="1"/>
          <p:nvPr>
            <p:ph idx="4" type="title"/>
          </p:nvPr>
        </p:nvSpPr>
        <p:spPr>
          <a:xfrm>
            <a:off x="4782464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SemiBold"/>
              <a:buNone/>
              <a:defRPr sz="1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2" name="Google Shape;292;p59"/>
          <p:cNvSpPr txBox="1"/>
          <p:nvPr>
            <p:ph idx="5" type="title"/>
          </p:nvPr>
        </p:nvSpPr>
        <p:spPr>
          <a:xfrm>
            <a:off x="4782475" y="5765050"/>
            <a:ext cx="2614800" cy="42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59"/>
          <p:cNvSpPr txBox="1"/>
          <p:nvPr>
            <p:ph idx="6" type="title"/>
          </p:nvPr>
        </p:nvSpPr>
        <p:spPr>
          <a:xfrm>
            <a:off x="1604139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59"/>
          <p:cNvSpPr txBox="1"/>
          <p:nvPr>
            <p:ph idx="7" type="body"/>
          </p:nvPr>
        </p:nvSpPr>
        <p:spPr>
          <a:xfrm>
            <a:off x="1521250" y="4307600"/>
            <a:ext cx="2780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5" name="Google Shape;295;p59"/>
          <p:cNvSpPr txBox="1"/>
          <p:nvPr>
            <p:ph idx="8" type="title"/>
          </p:nvPr>
        </p:nvSpPr>
        <p:spPr>
          <a:xfrm>
            <a:off x="1604139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6" name="Google Shape;296;p59"/>
          <p:cNvSpPr txBox="1"/>
          <p:nvPr>
            <p:ph idx="9" type="title"/>
          </p:nvPr>
        </p:nvSpPr>
        <p:spPr>
          <a:xfrm>
            <a:off x="1604150" y="5536450"/>
            <a:ext cx="26148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7" name="Google Shape;297;p59"/>
          <p:cNvSpPr txBox="1"/>
          <p:nvPr>
            <p:ph idx="13" type="title"/>
          </p:nvPr>
        </p:nvSpPr>
        <p:spPr>
          <a:xfrm>
            <a:off x="7970839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59"/>
          <p:cNvSpPr txBox="1"/>
          <p:nvPr>
            <p:ph idx="14" type="body"/>
          </p:nvPr>
        </p:nvSpPr>
        <p:spPr>
          <a:xfrm>
            <a:off x="7887950" y="4307600"/>
            <a:ext cx="2780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9" name="Google Shape;299;p59"/>
          <p:cNvSpPr txBox="1"/>
          <p:nvPr>
            <p:ph idx="15" type="title"/>
          </p:nvPr>
        </p:nvSpPr>
        <p:spPr>
          <a:xfrm>
            <a:off x="7970839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00" name="Google Shape;300;p59"/>
          <p:cNvSpPr txBox="1"/>
          <p:nvPr>
            <p:ph idx="16" type="title"/>
          </p:nvPr>
        </p:nvSpPr>
        <p:spPr>
          <a:xfrm>
            <a:off x="7970850" y="5536450"/>
            <a:ext cx="26148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 type="title">
  <p:cSld name="TITL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03" name="Google Shape;303;p60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4" name="Google Shape;304;p6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ElementoBaixo">
  <p:cSld name="5_Title Slid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>
            <p:ph idx="2" type="pic"/>
          </p:nvPr>
        </p:nvSpPr>
        <p:spPr>
          <a:xfrm>
            <a:off x="1107350" y="1107350"/>
            <a:ext cx="3905700" cy="46437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314" name="Google Shape;314;p39"/>
          <p:cNvSpPr/>
          <p:nvPr/>
        </p:nvSpPr>
        <p:spPr>
          <a:xfrm>
            <a:off x="9766663" y="6407426"/>
            <a:ext cx="2422200" cy="4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/>
          <p:nvPr/>
        </p:nvSpPr>
        <p:spPr>
          <a:xfrm>
            <a:off x="585875" y="5234925"/>
            <a:ext cx="2612400" cy="1031700"/>
          </a:xfrm>
          <a:prstGeom prst="roundRect">
            <a:avLst>
              <a:gd fmla="val 10262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9"/>
          <p:cNvSpPr txBox="1"/>
          <p:nvPr>
            <p:ph type="title"/>
          </p:nvPr>
        </p:nvSpPr>
        <p:spPr>
          <a:xfrm>
            <a:off x="1484125" y="5439825"/>
            <a:ext cx="1393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1483900" y="5750750"/>
            <a:ext cx="1483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794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4pPr>
            <a:lvl5pPr indent="-279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39"/>
          <p:cNvSpPr/>
          <p:nvPr>
            <p:ph idx="3" type="pic"/>
          </p:nvPr>
        </p:nvSpPr>
        <p:spPr>
          <a:xfrm>
            <a:off x="731925" y="5439825"/>
            <a:ext cx="621300" cy="621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0" name="Google Shape;320;p39"/>
          <p:cNvSpPr txBox="1"/>
          <p:nvPr>
            <p:ph idx="4" type="title"/>
          </p:nvPr>
        </p:nvSpPr>
        <p:spPr>
          <a:xfrm>
            <a:off x="5557550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5" type="title"/>
          </p:nvPr>
        </p:nvSpPr>
        <p:spPr>
          <a:xfrm>
            <a:off x="5557550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322" name="Google Shape;322;p39"/>
          <p:cNvCxnSpPr/>
          <p:nvPr/>
        </p:nvCxnSpPr>
        <p:spPr>
          <a:xfrm>
            <a:off x="563773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" name="Google Shape;323;p39"/>
          <p:cNvSpPr txBox="1"/>
          <p:nvPr>
            <p:ph idx="6" type="body"/>
          </p:nvPr>
        </p:nvSpPr>
        <p:spPr>
          <a:xfrm>
            <a:off x="5557550" y="2320100"/>
            <a:ext cx="565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24" name="Google Shape;324;p39"/>
          <p:cNvSpPr txBox="1"/>
          <p:nvPr>
            <p:ph idx="7" type="title"/>
          </p:nvPr>
        </p:nvSpPr>
        <p:spPr>
          <a:xfrm>
            <a:off x="5557938" y="4570000"/>
            <a:ext cx="510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25" name="Google Shape;325;p39"/>
          <p:cNvSpPr txBox="1"/>
          <p:nvPr>
            <p:ph idx="8" type="body"/>
          </p:nvPr>
        </p:nvSpPr>
        <p:spPr>
          <a:xfrm>
            <a:off x="5557550" y="5281800"/>
            <a:ext cx="51000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Capa01">
  <p:cSld name="Title Slid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5902" cy="68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1"/>
          <p:cNvSpPr txBox="1"/>
          <p:nvPr>
            <p:ph type="title"/>
          </p:nvPr>
        </p:nvSpPr>
        <p:spPr>
          <a:xfrm>
            <a:off x="5167650" y="2566725"/>
            <a:ext cx="62019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29" name="Google Shape;3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750" y="2730312"/>
            <a:ext cx="2652237" cy="139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apa02">
  <p:cSld name="Title Slide_1"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5902" cy="68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2"/>
          <p:cNvSpPr txBox="1"/>
          <p:nvPr>
            <p:ph type="title"/>
          </p:nvPr>
        </p:nvSpPr>
        <p:spPr>
          <a:xfrm>
            <a:off x="5167650" y="2566725"/>
            <a:ext cx="62019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33" name="Google Shape;333;p6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919300" y="2894700"/>
            <a:ext cx="2177249" cy="106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5902" cy="685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63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480100" y="460575"/>
            <a:ext cx="2177249" cy="106833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3"/>
          <p:cNvSpPr txBox="1"/>
          <p:nvPr/>
        </p:nvSpPr>
        <p:spPr>
          <a:xfrm>
            <a:off x="-223350" y="6049900"/>
            <a:ext cx="12189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68600" spcFirstLastPara="1" rIns="68600" wrap="square" tIns="34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pt-BR" sz="105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b="0" i="0" sz="105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onteudo">
  <p:cSld name="CUSTOM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4"/>
          <p:cNvSpPr txBox="1"/>
          <p:nvPr/>
        </p:nvSpPr>
        <p:spPr>
          <a:xfrm>
            <a:off x="806550" y="2415350"/>
            <a:ext cx="323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pt-BR" sz="45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b="0" i="0" sz="45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40" name="Google Shape;340;p64"/>
          <p:cNvSpPr/>
          <p:nvPr/>
        </p:nvSpPr>
        <p:spPr>
          <a:xfrm>
            <a:off x="1624238" y="3331350"/>
            <a:ext cx="141300" cy="27477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4700" y="1206450"/>
            <a:ext cx="4953011" cy="56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375" y="773900"/>
            <a:ext cx="4241981" cy="295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4"/>
          <p:cNvSpPr txBox="1"/>
          <p:nvPr>
            <p:ph idx="1" type="body"/>
          </p:nvPr>
        </p:nvSpPr>
        <p:spPr>
          <a:xfrm>
            <a:off x="942475" y="3331350"/>
            <a:ext cx="4914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44" name="Google Shape;344;p64"/>
          <p:cNvSpPr txBox="1"/>
          <p:nvPr>
            <p:ph idx="2" type="body"/>
          </p:nvPr>
        </p:nvSpPr>
        <p:spPr>
          <a:xfrm>
            <a:off x="1955925" y="3331350"/>
            <a:ext cx="34884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pic>
        <p:nvPicPr>
          <p:cNvPr id="345" name="Google Shape;34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Sobre a apresentação">
  <p:cSld name="2_Title Slid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65"/>
          <p:cNvSpPr txBox="1"/>
          <p:nvPr/>
        </p:nvSpPr>
        <p:spPr>
          <a:xfrm>
            <a:off x="8638903" y="6531645"/>
            <a:ext cx="325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0" name="Google Shape;350;p65"/>
          <p:cNvSpPr txBox="1"/>
          <p:nvPr/>
        </p:nvSpPr>
        <p:spPr>
          <a:xfrm>
            <a:off x="299801" y="6531645"/>
            <a:ext cx="300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65"/>
          <p:cNvSpPr/>
          <p:nvPr>
            <p:ph idx="2" type="pic"/>
          </p:nvPr>
        </p:nvSpPr>
        <p:spPr>
          <a:xfrm>
            <a:off x="0" y="2928975"/>
            <a:ext cx="5629500" cy="35379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65"/>
          <p:cNvSpPr txBox="1"/>
          <p:nvPr>
            <p:ph idx="1" type="body"/>
          </p:nvPr>
        </p:nvSpPr>
        <p:spPr>
          <a:xfrm>
            <a:off x="6246425" y="751975"/>
            <a:ext cx="53532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53" name="Google Shape;353;p65"/>
          <p:cNvSpPr txBox="1"/>
          <p:nvPr>
            <p:ph idx="3" type="body"/>
          </p:nvPr>
        </p:nvSpPr>
        <p:spPr>
          <a:xfrm>
            <a:off x="6246425" y="3667625"/>
            <a:ext cx="53532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54" name="Google Shape;354;p65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55" name="Google Shape;355;p65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6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6"/>
          <p:cNvSpPr txBox="1"/>
          <p:nvPr/>
        </p:nvSpPr>
        <p:spPr>
          <a:xfrm>
            <a:off x="8638903" y="6531645"/>
            <a:ext cx="325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66"/>
          <p:cNvSpPr txBox="1"/>
          <p:nvPr/>
        </p:nvSpPr>
        <p:spPr>
          <a:xfrm>
            <a:off x="299801" y="6531645"/>
            <a:ext cx="300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66"/>
          <p:cNvSpPr txBox="1"/>
          <p:nvPr>
            <p:ph type="title"/>
          </p:nvPr>
        </p:nvSpPr>
        <p:spPr>
          <a:xfrm>
            <a:off x="474200" y="10250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62" name="Google Shape;362;p66"/>
          <p:cNvSpPr txBox="1"/>
          <p:nvPr>
            <p:ph idx="2" type="title"/>
          </p:nvPr>
        </p:nvSpPr>
        <p:spPr>
          <a:xfrm>
            <a:off x="474200" y="6447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363" name="Google Shape;363;p66"/>
          <p:cNvCxnSpPr/>
          <p:nvPr/>
        </p:nvCxnSpPr>
        <p:spPr>
          <a:xfrm>
            <a:off x="55438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66"/>
          <p:cNvSpPr txBox="1"/>
          <p:nvPr>
            <p:ph idx="1" type="body"/>
          </p:nvPr>
        </p:nvSpPr>
        <p:spPr>
          <a:xfrm>
            <a:off x="474200" y="2320100"/>
            <a:ext cx="49998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65" name="Google Shape;365;p66"/>
          <p:cNvSpPr txBox="1"/>
          <p:nvPr>
            <p:ph idx="3" type="body"/>
          </p:nvPr>
        </p:nvSpPr>
        <p:spPr>
          <a:xfrm>
            <a:off x="6169125" y="2320100"/>
            <a:ext cx="49998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pic>
        <p:nvPicPr>
          <p:cNvPr id="366" name="Google Shape;36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225" y="631066"/>
            <a:ext cx="1319345" cy="1319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.Capa01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48" cy="6856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1"/>
          <p:cNvSpPr txBox="1"/>
          <p:nvPr>
            <p:ph type="title"/>
          </p:nvPr>
        </p:nvSpPr>
        <p:spPr>
          <a:xfrm>
            <a:off x="5167650" y="2566725"/>
            <a:ext cx="62022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28" name="Google Shape;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750" y="2730312"/>
            <a:ext cx="2652901" cy="139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Sobre a apresentacao">
  <p:cSld name="3_Title Slide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7"/>
          <p:cNvSpPr/>
          <p:nvPr/>
        </p:nvSpPr>
        <p:spPr>
          <a:xfrm>
            <a:off x="1" y="1"/>
            <a:ext cx="2464200" cy="24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7"/>
          <p:cNvSpPr txBox="1"/>
          <p:nvPr>
            <p:ph idx="1" type="body"/>
          </p:nvPr>
        </p:nvSpPr>
        <p:spPr>
          <a:xfrm>
            <a:off x="7960900" y="3007900"/>
            <a:ext cx="37098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71" name="Google Shape;371;p67"/>
          <p:cNvSpPr txBox="1"/>
          <p:nvPr>
            <p:ph type="title"/>
          </p:nvPr>
        </p:nvSpPr>
        <p:spPr>
          <a:xfrm>
            <a:off x="7960900" y="1329800"/>
            <a:ext cx="36234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72" name="Google Shape;372;p67"/>
          <p:cNvSpPr txBox="1"/>
          <p:nvPr>
            <p:ph idx="2" type="title"/>
          </p:nvPr>
        </p:nvSpPr>
        <p:spPr>
          <a:xfrm>
            <a:off x="7960900" y="772025"/>
            <a:ext cx="3709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73" name="Google Shape;373;p67"/>
          <p:cNvSpPr/>
          <p:nvPr>
            <p:ph idx="3" type="pic"/>
          </p:nvPr>
        </p:nvSpPr>
        <p:spPr>
          <a:xfrm>
            <a:off x="4381500" y="962525"/>
            <a:ext cx="2957700" cy="34593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67"/>
          <p:cNvSpPr/>
          <p:nvPr>
            <p:ph idx="4" type="pic"/>
          </p:nvPr>
        </p:nvSpPr>
        <p:spPr>
          <a:xfrm>
            <a:off x="1082825" y="962525"/>
            <a:ext cx="2957700" cy="34593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67"/>
          <p:cNvSpPr txBox="1"/>
          <p:nvPr>
            <p:ph idx="5" type="title"/>
          </p:nvPr>
        </p:nvSpPr>
        <p:spPr>
          <a:xfrm>
            <a:off x="1082825" y="4570000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6" name="Google Shape;376;p67"/>
          <p:cNvSpPr txBox="1"/>
          <p:nvPr>
            <p:ph idx="6" type="body"/>
          </p:nvPr>
        </p:nvSpPr>
        <p:spPr>
          <a:xfrm>
            <a:off x="1082600" y="5281800"/>
            <a:ext cx="29577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77" name="Google Shape;377;p67"/>
          <p:cNvSpPr txBox="1"/>
          <p:nvPr>
            <p:ph idx="7" type="title"/>
          </p:nvPr>
        </p:nvSpPr>
        <p:spPr>
          <a:xfrm>
            <a:off x="4381650" y="4570000"/>
            <a:ext cx="29574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78" name="Google Shape;378;p67"/>
          <p:cNvSpPr txBox="1"/>
          <p:nvPr>
            <p:ph idx="8" type="body"/>
          </p:nvPr>
        </p:nvSpPr>
        <p:spPr>
          <a:xfrm>
            <a:off x="4381750" y="5281800"/>
            <a:ext cx="29577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Numbers">
  <p:cSld name="6_Title Slid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/>
          <p:nvPr/>
        </p:nvSpPr>
        <p:spPr>
          <a:xfrm>
            <a:off x="554388" y="370566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8"/>
          <p:cNvSpPr/>
          <p:nvPr/>
        </p:nvSpPr>
        <p:spPr>
          <a:xfrm>
            <a:off x="554388" y="5035703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68"/>
          <p:cNvSpPr/>
          <p:nvPr/>
        </p:nvSpPr>
        <p:spPr>
          <a:xfrm>
            <a:off x="3493505" y="370566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8"/>
          <p:cNvSpPr/>
          <p:nvPr/>
        </p:nvSpPr>
        <p:spPr>
          <a:xfrm>
            <a:off x="3493505" y="5035703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8"/>
          <p:cNvSpPr txBox="1"/>
          <p:nvPr>
            <p:ph type="title"/>
          </p:nvPr>
        </p:nvSpPr>
        <p:spPr>
          <a:xfrm>
            <a:off x="474200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86" name="Google Shape;386;p68"/>
          <p:cNvSpPr txBox="1"/>
          <p:nvPr>
            <p:ph idx="2" type="title"/>
          </p:nvPr>
        </p:nvSpPr>
        <p:spPr>
          <a:xfrm>
            <a:off x="474200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387" name="Google Shape;387;p68"/>
          <p:cNvCxnSpPr/>
          <p:nvPr/>
        </p:nvCxnSpPr>
        <p:spPr>
          <a:xfrm>
            <a:off x="55438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68"/>
          <p:cNvSpPr txBox="1"/>
          <p:nvPr>
            <p:ph idx="1" type="body"/>
          </p:nvPr>
        </p:nvSpPr>
        <p:spPr>
          <a:xfrm>
            <a:off x="474200" y="2320100"/>
            <a:ext cx="565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89" name="Google Shape;389;p68"/>
          <p:cNvSpPr txBox="1"/>
          <p:nvPr>
            <p:ph idx="3" type="title"/>
          </p:nvPr>
        </p:nvSpPr>
        <p:spPr>
          <a:xfrm>
            <a:off x="554450" y="370567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68"/>
          <p:cNvSpPr txBox="1"/>
          <p:nvPr>
            <p:ph idx="4" type="body"/>
          </p:nvPr>
        </p:nvSpPr>
        <p:spPr>
          <a:xfrm>
            <a:off x="554225" y="412082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68"/>
          <p:cNvSpPr txBox="1"/>
          <p:nvPr>
            <p:ph idx="5" type="title"/>
          </p:nvPr>
        </p:nvSpPr>
        <p:spPr>
          <a:xfrm>
            <a:off x="3492150" y="370567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68"/>
          <p:cNvSpPr txBox="1"/>
          <p:nvPr>
            <p:ph idx="6" type="body"/>
          </p:nvPr>
        </p:nvSpPr>
        <p:spPr>
          <a:xfrm>
            <a:off x="3491925" y="412082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68"/>
          <p:cNvSpPr txBox="1"/>
          <p:nvPr>
            <p:ph idx="7" type="title"/>
          </p:nvPr>
        </p:nvSpPr>
        <p:spPr>
          <a:xfrm>
            <a:off x="3492150" y="5029150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68"/>
          <p:cNvSpPr txBox="1"/>
          <p:nvPr>
            <p:ph idx="8" type="body"/>
          </p:nvPr>
        </p:nvSpPr>
        <p:spPr>
          <a:xfrm>
            <a:off x="3491925" y="5444300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68"/>
          <p:cNvSpPr txBox="1"/>
          <p:nvPr>
            <p:ph idx="9" type="title"/>
          </p:nvPr>
        </p:nvSpPr>
        <p:spPr>
          <a:xfrm>
            <a:off x="554450" y="5029150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68"/>
          <p:cNvSpPr txBox="1"/>
          <p:nvPr>
            <p:ph idx="13" type="body"/>
          </p:nvPr>
        </p:nvSpPr>
        <p:spPr>
          <a:xfrm>
            <a:off x="554225" y="5444300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7" name="Google Shape;397;p68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6942399" y="0"/>
            <a:ext cx="524654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.Texto+icones">
  <p:cSld name="8_Title Slid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/>
          <p:nvPr/>
        </p:nvSpPr>
        <p:spPr>
          <a:xfrm rot="-5400000">
            <a:off x="5484570" y="-335355"/>
            <a:ext cx="5880000" cy="7528800"/>
          </a:xfrm>
          <a:prstGeom prst="round2SameRect">
            <a:avLst>
              <a:gd fmla="val 333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9"/>
          <p:cNvSpPr txBox="1"/>
          <p:nvPr>
            <p:ph idx="1" type="body"/>
          </p:nvPr>
        </p:nvSpPr>
        <p:spPr>
          <a:xfrm>
            <a:off x="6617375" y="3007900"/>
            <a:ext cx="47223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69"/>
          <p:cNvSpPr txBox="1"/>
          <p:nvPr>
            <p:ph type="title"/>
          </p:nvPr>
        </p:nvSpPr>
        <p:spPr>
          <a:xfrm>
            <a:off x="6617375" y="1329800"/>
            <a:ext cx="46125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69"/>
          <p:cNvSpPr txBox="1"/>
          <p:nvPr>
            <p:ph idx="2" type="title"/>
          </p:nvPr>
        </p:nvSpPr>
        <p:spPr>
          <a:xfrm>
            <a:off x="6617375" y="772025"/>
            <a:ext cx="4722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None/>
              <a:defRPr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69"/>
          <p:cNvSpPr/>
          <p:nvPr>
            <p:ph idx="3" type="pic"/>
          </p:nvPr>
        </p:nvSpPr>
        <p:spPr>
          <a:xfrm>
            <a:off x="3563175" y="982575"/>
            <a:ext cx="2532900" cy="49233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405" name="Google Shape;405;p69"/>
          <p:cNvSpPr/>
          <p:nvPr>
            <p:ph idx="4" type="pic"/>
          </p:nvPr>
        </p:nvSpPr>
        <p:spPr>
          <a:xfrm>
            <a:off x="685625" y="982575"/>
            <a:ext cx="2532900" cy="49233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cxnSp>
        <p:nvCxnSpPr>
          <p:cNvPr id="406" name="Google Shape;406;p69"/>
          <p:cNvCxnSpPr/>
          <p:nvPr/>
        </p:nvCxnSpPr>
        <p:spPr>
          <a:xfrm>
            <a:off x="6693586" y="2845994"/>
            <a:ext cx="9666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69"/>
          <p:cNvSpPr txBox="1"/>
          <p:nvPr>
            <p:ph idx="5" type="title"/>
          </p:nvPr>
        </p:nvSpPr>
        <p:spPr>
          <a:xfrm>
            <a:off x="7750575" y="48547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69"/>
          <p:cNvSpPr txBox="1"/>
          <p:nvPr>
            <p:ph idx="6" type="body"/>
          </p:nvPr>
        </p:nvSpPr>
        <p:spPr>
          <a:xfrm>
            <a:off x="7750350" y="5566575"/>
            <a:ext cx="29577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69"/>
          <p:cNvSpPr/>
          <p:nvPr>
            <p:ph idx="7" type="pic"/>
          </p:nvPr>
        </p:nvSpPr>
        <p:spPr>
          <a:xfrm>
            <a:off x="6617375" y="4872800"/>
            <a:ext cx="966300" cy="966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.Botoes">
  <p:cSld name="10_Title Slide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0"/>
          <p:cNvSpPr txBox="1"/>
          <p:nvPr>
            <p:ph type="title"/>
          </p:nvPr>
        </p:nvSpPr>
        <p:spPr>
          <a:xfrm>
            <a:off x="654675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13" name="Google Shape;413;p70"/>
          <p:cNvSpPr txBox="1"/>
          <p:nvPr>
            <p:ph idx="2" type="title"/>
          </p:nvPr>
        </p:nvSpPr>
        <p:spPr>
          <a:xfrm>
            <a:off x="654675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414" name="Google Shape;414;p70"/>
          <p:cNvCxnSpPr/>
          <p:nvPr/>
        </p:nvCxnSpPr>
        <p:spPr>
          <a:xfrm>
            <a:off x="734863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70"/>
          <p:cNvSpPr txBox="1"/>
          <p:nvPr>
            <p:ph idx="3" type="title"/>
          </p:nvPr>
        </p:nvSpPr>
        <p:spPr>
          <a:xfrm>
            <a:off x="655075" y="22922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16" name="Google Shape;416;p70"/>
          <p:cNvSpPr txBox="1"/>
          <p:nvPr>
            <p:ph idx="1" type="body"/>
          </p:nvPr>
        </p:nvSpPr>
        <p:spPr>
          <a:xfrm>
            <a:off x="654675" y="2676950"/>
            <a:ext cx="51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17" name="Google Shape;417;p70"/>
          <p:cNvSpPr txBox="1"/>
          <p:nvPr>
            <p:ph idx="4" type="title"/>
          </p:nvPr>
        </p:nvSpPr>
        <p:spPr>
          <a:xfrm>
            <a:off x="5979050" y="22922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18" name="Google Shape;418;p70"/>
          <p:cNvSpPr txBox="1"/>
          <p:nvPr>
            <p:ph idx="5" type="body"/>
          </p:nvPr>
        </p:nvSpPr>
        <p:spPr>
          <a:xfrm>
            <a:off x="5978650" y="2676950"/>
            <a:ext cx="510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19" name="Google Shape;419;p70"/>
          <p:cNvSpPr/>
          <p:nvPr>
            <p:ph idx="6" type="pic"/>
          </p:nvPr>
        </p:nvSpPr>
        <p:spPr>
          <a:xfrm>
            <a:off x="734875" y="3880025"/>
            <a:ext cx="4959600" cy="23619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420" name="Google Shape;420;p70"/>
          <p:cNvSpPr/>
          <p:nvPr/>
        </p:nvSpPr>
        <p:spPr>
          <a:xfrm>
            <a:off x="5978813" y="38800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0"/>
          <p:cNvSpPr txBox="1"/>
          <p:nvPr>
            <p:ph idx="7" type="title"/>
          </p:nvPr>
        </p:nvSpPr>
        <p:spPr>
          <a:xfrm>
            <a:off x="5978875" y="38800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70"/>
          <p:cNvSpPr txBox="1"/>
          <p:nvPr>
            <p:ph idx="8" type="body"/>
          </p:nvPr>
        </p:nvSpPr>
        <p:spPr>
          <a:xfrm>
            <a:off x="5978650" y="42951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70"/>
          <p:cNvSpPr/>
          <p:nvPr/>
        </p:nvSpPr>
        <p:spPr>
          <a:xfrm>
            <a:off x="5978813" y="52102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70"/>
          <p:cNvSpPr txBox="1"/>
          <p:nvPr>
            <p:ph idx="9" type="title"/>
          </p:nvPr>
        </p:nvSpPr>
        <p:spPr>
          <a:xfrm>
            <a:off x="5978875" y="52102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70"/>
          <p:cNvSpPr txBox="1"/>
          <p:nvPr>
            <p:ph idx="13" type="body"/>
          </p:nvPr>
        </p:nvSpPr>
        <p:spPr>
          <a:xfrm>
            <a:off x="5978650" y="56253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70"/>
          <p:cNvSpPr/>
          <p:nvPr/>
        </p:nvSpPr>
        <p:spPr>
          <a:xfrm>
            <a:off x="8904038" y="52102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70"/>
          <p:cNvSpPr txBox="1"/>
          <p:nvPr>
            <p:ph idx="14" type="title"/>
          </p:nvPr>
        </p:nvSpPr>
        <p:spPr>
          <a:xfrm>
            <a:off x="8904100" y="52102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70"/>
          <p:cNvSpPr txBox="1"/>
          <p:nvPr>
            <p:ph idx="15" type="body"/>
          </p:nvPr>
        </p:nvSpPr>
        <p:spPr>
          <a:xfrm>
            <a:off x="8903875" y="56253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70"/>
          <p:cNvSpPr/>
          <p:nvPr/>
        </p:nvSpPr>
        <p:spPr>
          <a:xfrm>
            <a:off x="8904038" y="388001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70"/>
          <p:cNvSpPr txBox="1"/>
          <p:nvPr>
            <p:ph idx="16" type="title"/>
          </p:nvPr>
        </p:nvSpPr>
        <p:spPr>
          <a:xfrm>
            <a:off x="8904100" y="388002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70"/>
          <p:cNvSpPr txBox="1"/>
          <p:nvPr>
            <p:ph idx="17" type="body"/>
          </p:nvPr>
        </p:nvSpPr>
        <p:spPr>
          <a:xfrm>
            <a:off x="8903875" y="429517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1"/>
          <p:cNvSpPr/>
          <p:nvPr/>
        </p:nvSpPr>
        <p:spPr>
          <a:xfrm>
            <a:off x="0" y="2133600"/>
            <a:ext cx="5252700" cy="4724400"/>
          </a:xfrm>
          <a:prstGeom prst="round1Rect">
            <a:avLst>
              <a:gd fmla="val 376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1"/>
          <p:cNvSpPr txBox="1"/>
          <p:nvPr>
            <p:ph type="title"/>
          </p:nvPr>
        </p:nvSpPr>
        <p:spPr>
          <a:xfrm>
            <a:off x="474200" y="1059075"/>
            <a:ext cx="5100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6" name="Google Shape;436;p71"/>
          <p:cNvSpPr txBox="1"/>
          <p:nvPr>
            <p:ph idx="2" type="title"/>
          </p:nvPr>
        </p:nvSpPr>
        <p:spPr>
          <a:xfrm>
            <a:off x="474200" y="678825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37" name="Google Shape;437;p71"/>
          <p:cNvSpPr txBox="1"/>
          <p:nvPr>
            <p:ph idx="3" type="title"/>
          </p:nvPr>
        </p:nvSpPr>
        <p:spPr>
          <a:xfrm>
            <a:off x="5969000" y="617850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38" name="Google Shape;438;p71"/>
          <p:cNvSpPr txBox="1"/>
          <p:nvPr>
            <p:ph idx="1" type="body"/>
          </p:nvPr>
        </p:nvSpPr>
        <p:spPr>
          <a:xfrm>
            <a:off x="5968600" y="1002550"/>
            <a:ext cx="5100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39" name="Google Shape;439;p71"/>
          <p:cNvSpPr txBox="1"/>
          <p:nvPr>
            <p:ph idx="4" type="title"/>
          </p:nvPr>
        </p:nvSpPr>
        <p:spPr>
          <a:xfrm>
            <a:off x="5969000" y="2322325"/>
            <a:ext cx="5100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440" name="Google Shape;440;p71"/>
          <p:cNvSpPr txBox="1"/>
          <p:nvPr>
            <p:ph idx="5" type="body"/>
          </p:nvPr>
        </p:nvSpPr>
        <p:spPr>
          <a:xfrm>
            <a:off x="5968600" y="2707025"/>
            <a:ext cx="51000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41" name="Google Shape;441;p71"/>
          <p:cNvSpPr/>
          <p:nvPr>
            <p:ph idx="6" type="pic"/>
          </p:nvPr>
        </p:nvSpPr>
        <p:spPr>
          <a:xfrm>
            <a:off x="5252700" y="4100775"/>
            <a:ext cx="3468000" cy="27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71"/>
          <p:cNvSpPr/>
          <p:nvPr>
            <p:ph idx="7" type="pic"/>
          </p:nvPr>
        </p:nvSpPr>
        <p:spPr>
          <a:xfrm>
            <a:off x="8720825" y="4100775"/>
            <a:ext cx="3468000" cy="27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71"/>
          <p:cNvSpPr txBox="1"/>
          <p:nvPr>
            <p:ph idx="8" type="title"/>
          </p:nvPr>
        </p:nvSpPr>
        <p:spPr>
          <a:xfrm>
            <a:off x="1545483" y="2418400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9" type="body"/>
          </p:nvPr>
        </p:nvSpPr>
        <p:spPr>
          <a:xfrm>
            <a:off x="1545225" y="3130200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71"/>
          <p:cNvSpPr txBox="1"/>
          <p:nvPr/>
        </p:nvSpPr>
        <p:spPr>
          <a:xfrm>
            <a:off x="-59200" y="2268900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6" name="Google Shape;446;p71"/>
          <p:cNvSpPr txBox="1"/>
          <p:nvPr>
            <p:ph idx="13" type="title"/>
          </p:nvPr>
        </p:nvSpPr>
        <p:spPr>
          <a:xfrm>
            <a:off x="1545483" y="3838150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71"/>
          <p:cNvSpPr txBox="1"/>
          <p:nvPr>
            <p:ph idx="14" type="body"/>
          </p:nvPr>
        </p:nvSpPr>
        <p:spPr>
          <a:xfrm>
            <a:off x="1545225" y="4549950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71"/>
          <p:cNvSpPr txBox="1"/>
          <p:nvPr/>
        </p:nvSpPr>
        <p:spPr>
          <a:xfrm>
            <a:off x="-59200" y="3688650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9" name="Google Shape;449;p71"/>
          <p:cNvSpPr txBox="1"/>
          <p:nvPr>
            <p:ph idx="15" type="title"/>
          </p:nvPr>
        </p:nvSpPr>
        <p:spPr>
          <a:xfrm>
            <a:off x="1545483" y="5482475"/>
            <a:ext cx="34176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71"/>
          <p:cNvSpPr txBox="1"/>
          <p:nvPr>
            <p:ph idx="16" type="body"/>
          </p:nvPr>
        </p:nvSpPr>
        <p:spPr>
          <a:xfrm>
            <a:off x="1545225" y="6194275"/>
            <a:ext cx="34176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71"/>
          <p:cNvSpPr txBox="1"/>
          <p:nvPr/>
        </p:nvSpPr>
        <p:spPr>
          <a:xfrm>
            <a:off x="-59200" y="5332975"/>
            <a:ext cx="1430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pt-BR" sz="53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b="0" i="0" sz="35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>
  <p:cSld name="16_Title Slide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/>
          <p:nvPr/>
        </p:nvSpPr>
        <p:spPr>
          <a:xfrm rot="5400000">
            <a:off x="-744607" y="744451"/>
            <a:ext cx="6858000" cy="5369100"/>
          </a:xfrm>
          <a:prstGeom prst="round2SameRect">
            <a:avLst>
              <a:gd fmla="val 3965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>
            <p:ph type="title"/>
          </p:nvPr>
        </p:nvSpPr>
        <p:spPr>
          <a:xfrm>
            <a:off x="421100" y="958825"/>
            <a:ext cx="46125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72"/>
          <p:cNvSpPr txBox="1"/>
          <p:nvPr>
            <p:ph idx="2" type="title"/>
          </p:nvPr>
        </p:nvSpPr>
        <p:spPr>
          <a:xfrm>
            <a:off x="421100" y="401050"/>
            <a:ext cx="4722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Raleway"/>
              <a:buNone/>
              <a:defRPr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72"/>
          <p:cNvSpPr txBox="1"/>
          <p:nvPr>
            <p:ph idx="3" type="title"/>
          </p:nvPr>
        </p:nvSpPr>
        <p:spPr>
          <a:xfrm>
            <a:off x="421450" y="2406325"/>
            <a:ext cx="4662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72"/>
          <p:cNvSpPr txBox="1"/>
          <p:nvPr>
            <p:ph idx="1" type="body"/>
          </p:nvPr>
        </p:nvSpPr>
        <p:spPr>
          <a:xfrm>
            <a:off x="421100" y="2829400"/>
            <a:ext cx="4662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72"/>
          <p:cNvSpPr txBox="1"/>
          <p:nvPr>
            <p:ph idx="4" type="title"/>
          </p:nvPr>
        </p:nvSpPr>
        <p:spPr>
          <a:xfrm>
            <a:off x="421450" y="3338775"/>
            <a:ext cx="4662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72"/>
          <p:cNvSpPr txBox="1"/>
          <p:nvPr>
            <p:ph idx="5" type="body"/>
          </p:nvPr>
        </p:nvSpPr>
        <p:spPr>
          <a:xfrm>
            <a:off x="421100" y="3761850"/>
            <a:ext cx="4662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72"/>
          <p:cNvSpPr txBox="1"/>
          <p:nvPr>
            <p:ph idx="6" type="title"/>
          </p:nvPr>
        </p:nvSpPr>
        <p:spPr>
          <a:xfrm>
            <a:off x="421450" y="4281250"/>
            <a:ext cx="4662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72"/>
          <p:cNvSpPr txBox="1"/>
          <p:nvPr>
            <p:ph idx="7" type="body"/>
          </p:nvPr>
        </p:nvSpPr>
        <p:spPr>
          <a:xfrm>
            <a:off x="421100" y="4704325"/>
            <a:ext cx="4662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72"/>
          <p:cNvSpPr txBox="1"/>
          <p:nvPr>
            <p:ph idx="8" type="title"/>
          </p:nvPr>
        </p:nvSpPr>
        <p:spPr>
          <a:xfrm>
            <a:off x="421450" y="5273850"/>
            <a:ext cx="4662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lphaLcPeriod"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romanLcPeriod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72"/>
          <p:cNvSpPr txBox="1"/>
          <p:nvPr>
            <p:ph idx="9" type="body"/>
          </p:nvPr>
        </p:nvSpPr>
        <p:spPr>
          <a:xfrm>
            <a:off x="421100" y="5696925"/>
            <a:ext cx="4662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5" name="Google Shape;465;p72"/>
          <p:cNvSpPr/>
          <p:nvPr>
            <p:ph idx="13" type="pic"/>
          </p:nvPr>
        </p:nvSpPr>
        <p:spPr>
          <a:xfrm>
            <a:off x="6264912" y="502938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6" name="Google Shape;466;p72"/>
          <p:cNvSpPr txBox="1"/>
          <p:nvPr>
            <p:ph idx="14" type="title"/>
          </p:nvPr>
        </p:nvSpPr>
        <p:spPr>
          <a:xfrm>
            <a:off x="6147775" y="26207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7" name="Google Shape;467;p72"/>
          <p:cNvSpPr txBox="1"/>
          <p:nvPr>
            <p:ph idx="15" type="subTitle"/>
          </p:nvPr>
        </p:nvSpPr>
        <p:spPr>
          <a:xfrm>
            <a:off x="6147775" y="29438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68" name="Google Shape;468;p72"/>
          <p:cNvSpPr/>
          <p:nvPr>
            <p:ph idx="16" type="pic"/>
          </p:nvPr>
        </p:nvSpPr>
        <p:spPr>
          <a:xfrm>
            <a:off x="9573588" y="502938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9" name="Google Shape;469;p72"/>
          <p:cNvSpPr txBox="1"/>
          <p:nvPr>
            <p:ph idx="17" type="title"/>
          </p:nvPr>
        </p:nvSpPr>
        <p:spPr>
          <a:xfrm>
            <a:off x="9456450" y="26207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0" name="Google Shape;470;p72"/>
          <p:cNvSpPr txBox="1"/>
          <p:nvPr>
            <p:ph idx="18" type="subTitle"/>
          </p:nvPr>
        </p:nvSpPr>
        <p:spPr>
          <a:xfrm>
            <a:off x="9456450" y="29438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1" name="Google Shape;471;p72"/>
          <p:cNvSpPr/>
          <p:nvPr>
            <p:ph idx="19" type="pic"/>
          </p:nvPr>
        </p:nvSpPr>
        <p:spPr>
          <a:xfrm>
            <a:off x="6264912" y="3591038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2" name="Google Shape;472;p72"/>
          <p:cNvSpPr txBox="1"/>
          <p:nvPr>
            <p:ph idx="20" type="title"/>
          </p:nvPr>
        </p:nvSpPr>
        <p:spPr>
          <a:xfrm>
            <a:off x="6147775" y="57088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3" name="Google Shape;473;p72"/>
          <p:cNvSpPr txBox="1"/>
          <p:nvPr>
            <p:ph idx="21" type="subTitle"/>
          </p:nvPr>
        </p:nvSpPr>
        <p:spPr>
          <a:xfrm>
            <a:off x="6147775" y="60319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4" name="Google Shape;474;p72"/>
          <p:cNvSpPr/>
          <p:nvPr>
            <p:ph idx="22" type="pic"/>
          </p:nvPr>
        </p:nvSpPr>
        <p:spPr>
          <a:xfrm>
            <a:off x="9573588" y="3591038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5" name="Google Shape;475;p72"/>
          <p:cNvSpPr txBox="1"/>
          <p:nvPr>
            <p:ph idx="23" type="title"/>
          </p:nvPr>
        </p:nvSpPr>
        <p:spPr>
          <a:xfrm>
            <a:off x="9456450" y="57088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6" name="Google Shape;476;p72"/>
          <p:cNvSpPr txBox="1"/>
          <p:nvPr>
            <p:ph idx="24" type="subTitle"/>
          </p:nvPr>
        </p:nvSpPr>
        <p:spPr>
          <a:xfrm>
            <a:off x="9456450" y="6031963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300"/>
              <a:buFont typeface="Raleway Medium"/>
              <a:buNone/>
              <a:defRPr sz="13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.Hosts">
  <p:cSld name="17_Title Slid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/>
          <p:nvPr/>
        </p:nvSpPr>
        <p:spPr>
          <a:xfrm>
            <a:off x="495745" y="2982491"/>
            <a:ext cx="11197500" cy="3875700"/>
          </a:xfrm>
          <a:prstGeom prst="round2SameRect">
            <a:avLst>
              <a:gd fmla="val 839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3"/>
          <p:cNvSpPr/>
          <p:nvPr/>
        </p:nvSpPr>
        <p:spPr>
          <a:xfrm>
            <a:off x="2468904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3"/>
          <p:cNvSpPr/>
          <p:nvPr>
            <p:ph idx="2" type="pic"/>
          </p:nvPr>
        </p:nvSpPr>
        <p:spPr>
          <a:xfrm>
            <a:off x="1672862" y="1888700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2" name="Google Shape;482;p73"/>
          <p:cNvSpPr txBox="1"/>
          <p:nvPr>
            <p:ph type="title"/>
          </p:nvPr>
        </p:nvSpPr>
        <p:spPr>
          <a:xfrm>
            <a:off x="2887950" y="848550"/>
            <a:ext cx="641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3" name="Google Shape;483;p73"/>
          <p:cNvSpPr txBox="1"/>
          <p:nvPr>
            <p:ph idx="3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4" name="Google Shape;484;p73"/>
          <p:cNvSpPr txBox="1"/>
          <p:nvPr>
            <p:ph idx="4" type="title"/>
          </p:nvPr>
        </p:nvSpPr>
        <p:spPr>
          <a:xfrm>
            <a:off x="1555725" y="40065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73"/>
          <p:cNvSpPr txBox="1"/>
          <p:nvPr>
            <p:ph idx="1" type="subTitle"/>
          </p:nvPr>
        </p:nvSpPr>
        <p:spPr>
          <a:xfrm>
            <a:off x="1555725" y="43296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86" name="Google Shape;486;p73"/>
          <p:cNvSpPr txBox="1"/>
          <p:nvPr>
            <p:ph idx="5" type="body"/>
          </p:nvPr>
        </p:nvSpPr>
        <p:spPr>
          <a:xfrm>
            <a:off x="1555725" y="4848725"/>
            <a:ext cx="2196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73"/>
          <p:cNvSpPr/>
          <p:nvPr>
            <p:ph idx="6" type="pic"/>
          </p:nvPr>
        </p:nvSpPr>
        <p:spPr>
          <a:xfrm>
            <a:off x="5113763" y="1888700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8" name="Google Shape;488;p73"/>
          <p:cNvSpPr txBox="1"/>
          <p:nvPr>
            <p:ph idx="7" type="title"/>
          </p:nvPr>
        </p:nvSpPr>
        <p:spPr>
          <a:xfrm>
            <a:off x="4996625" y="40065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73"/>
          <p:cNvSpPr txBox="1"/>
          <p:nvPr>
            <p:ph idx="8" type="subTitle"/>
          </p:nvPr>
        </p:nvSpPr>
        <p:spPr>
          <a:xfrm>
            <a:off x="4996625" y="43296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0" name="Google Shape;490;p73"/>
          <p:cNvSpPr txBox="1"/>
          <p:nvPr>
            <p:ph idx="9" type="body"/>
          </p:nvPr>
        </p:nvSpPr>
        <p:spPr>
          <a:xfrm>
            <a:off x="4996625" y="4848725"/>
            <a:ext cx="2196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1" name="Google Shape;491;p73"/>
          <p:cNvSpPr/>
          <p:nvPr>
            <p:ph idx="13" type="pic"/>
          </p:nvPr>
        </p:nvSpPr>
        <p:spPr>
          <a:xfrm>
            <a:off x="8554663" y="1888700"/>
            <a:ext cx="1961100" cy="196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73"/>
          <p:cNvSpPr txBox="1"/>
          <p:nvPr>
            <p:ph idx="14" type="title"/>
          </p:nvPr>
        </p:nvSpPr>
        <p:spPr>
          <a:xfrm>
            <a:off x="8437525" y="40065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73"/>
          <p:cNvSpPr txBox="1"/>
          <p:nvPr>
            <p:ph idx="15" type="subTitle"/>
          </p:nvPr>
        </p:nvSpPr>
        <p:spPr>
          <a:xfrm>
            <a:off x="8437525" y="4329625"/>
            <a:ext cx="21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aleway Medium"/>
              <a:buNone/>
              <a:defRPr sz="13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94" name="Google Shape;494;p73"/>
          <p:cNvSpPr txBox="1"/>
          <p:nvPr>
            <p:ph idx="16" type="body"/>
          </p:nvPr>
        </p:nvSpPr>
        <p:spPr>
          <a:xfrm>
            <a:off x="8437525" y="4848725"/>
            <a:ext cx="21960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1150" lvl="0" marL="45720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1pPr>
            <a:lvl2pPr indent="-31115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2pPr>
            <a:lvl3pPr indent="-31115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3pPr>
            <a:lvl4pPr indent="-31115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4pPr>
            <a:lvl5pPr indent="-31115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5pPr>
            <a:lvl6pPr indent="-311150" lvl="5" marL="27432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6pPr>
            <a:lvl7pPr indent="-311150" lvl="6" marL="3200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7pPr>
            <a:lvl8pPr indent="-311150" lvl="7" marL="3657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8pPr>
            <a:lvl9pPr indent="-311150" lvl="8" marL="4114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300"/>
              <a:buChar char="•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73"/>
          <p:cNvSpPr/>
          <p:nvPr/>
        </p:nvSpPr>
        <p:spPr>
          <a:xfrm>
            <a:off x="5909817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3"/>
          <p:cNvSpPr/>
          <p:nvPr/>
        </p:nvSpPr>
        <p:spPr>
          <a:xfrm>
            <a:off x="9451229" y="6141525"/>
            <a:ext cx="369312" cy="369312"/>
          </a:xfrm>
          <a:custGeom>
            <a:rect b="b" l="l" r="r" t="t"/>
            <a:pathLst>
              <a:path extrusionOk="0" h="105820" w="105820">
                <a:moveTo>
                  <a:pt x="1511" y="34769"/>
                </a:moveTo>
                <a:lnTo>
                  <a:pt x="22675" y="34769"/>
                </a:lnTo>
                <a:lnTo>
                  <a:pt x="22675" y="104308"/>
                </a:lnTo>
                <a:lnTo>
                  <a:pt x="1511" y="104308"/>
                </a:lnTo>
                <a:close/>
                <a:moveTo>
                  <a:pt x="80120" y="33258"/>
                </a:moveTo>
                <a:cubicBezTo>
                  <a:pt x="101284" y="33258"/>
                  <a:pt x="105820" y="48375"/>
                  <a:pt x="105820" y="66515"/>
                </a:cubicBezTo>
                <a:lnTo>
                  <a:pt x="105820" y="105820"/>
                </a:lnTo>
                <a:lnTo>
                  <a:pt x="83143" y="105820"/>
                </a:lnTo>
                <a:lnTo>
                  <a:pt x="83143" y="71050"/>
                </a:lnTo>
                <a:cubicBezTo>
                  <a:pt x="83143" y="63490"/>
                  <a:pt x="83143" y="52909"/>
                  <a:pt x="71050" y="52909"/>
                </a:cubicBezTo>
                <a:cubicBezTo>
                  <a:pt x="60469" y="52909"/>
                  <a:pt x="58956" y="60468"/>
                  <a:pt x="58956" y="71050"/>
                </a:cubicBezTo>
                <a:lnTo>
                  <a:pt x="58956" y="105820"/>
                </a:lnTo>
                <a:lnTo>
                  <a:pt x="37792" y="105820"/>
                </a:lnTo>
                <a:lnTo>
                  <a:pt x="37792" y="34769"/>
                </a:lnTo>
                <a:lnTo>
                  <a:pt x="58956" y="34769"/>
                </a:lnTo>
                <a:lnTo>
                  <a:pt x="58956" y="43839"/>
                </a:lnTo>
                <a:cubicBezTo>
                  <a:pt x="63490" y="36281"/>
                  <a:pt x="71050" y="31745"/>
                  <a:pt x="80120" y="33258"/>
                </a:cubicBezTo>
                <a:close/>
                <a:moveTo>
                  <a:pt x="12094" y="0"/>
                </a:moveTo>
                <a:cubicBezTo>
                  <a:pt x="19653" y="0"/>
                  <a:pt x="25700" y="6047"/>
                  <a:pt x="25700" y="12094"/>
                </a:cubicBezTo>
                <a:cubicBezTo>
                  <a:pt x="25700" y="19653"/>
                  <a:pt x="19653" y="24188"/>
                  <a:pt x="13606" y="24188"/>
                </a:cubicBezTo>
                <a:cubicBezTo>
                  <a:pt x="6047" y="25700"/>
                  <a:pt x="0" y="19653"/>
                  <a:pt x="0" y="12094"/>
                </a:cubicBezTo>
                <a:cubicBezTo>
                  <a:pt x="0" y="6047"/>
                  <a:pt x="6047" y="0"/>
                  <a:pt x="120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">
  <p:cSld name="20_Title Slid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"/>
          <p:cNvSpPr/>
          <p:nvPr/>
        </p:nvSpPr>
        <p:spPr>
          <a:xfrm>
            <a:off x="461564" y="2128632"/>
            <a:ext cx="3843000" cy="1831200"/>
          </a:xfrm>
          <a:prstGeom prst="roundRect">
            <a:avLst>
              <a:gd fmla="val 6373" name="adj"/>
            </a:avLst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74"/>
          <p:cNvSpPr/>
          <p:nvPr/>
        </p:nvSpPr>
        <p:spPr>
          <a:xfrm>
            <a:off x="4766230" y="4421597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74"/>
          <p:cNvSpPr/>
          <p:nvPr/>
        </p:nvSpPr>
        <p:spPr>
          <a:xfrm>
            <a:off x="4766230" y="2128632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461564" y="4421597"/>
            <a:ext cx="3843000" cy="1831200"/>
          </a:xfrm>
          <a:prstGeom prst="roundRect">
            <a:avLst>
              <a:gd fmla="val 6373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4"/>
          <p:cNvPicPr preferRelativeResize="0"/>
          <p:nvPr/>
        </p:nvPicPr>
        <p:blipFill rotWithShape="1">
          <a:blip r:embed="rId3">
            <a:alphaModFix/>
          </a:blip>
          <a:srcRect b="0" l="0" r="30147" t="0"/>
          <a:stretch/>
        </p:blipFill>
        <p:spPr>
          <a:xfrm>
            <a:off x="9391728" y="728275"/>
            <a:ext cx="2797226" cy="307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6100" y="3305119"/>
            <a:ext cx="3366532" cy="297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4"/>
          <p:cNvSpPr txBox="1"/>
          <p:nvPr>
            <p:ph type="title"/>
          </p:nvPr>
        </p:nvSpPr>
        <p:spPr>
          <a:xfrm>
            <a:off x="474200" y="9809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6" name="Google Shape;506;p74"/>
          <p:cNvSpPr txBox="1"/>
          <p:nvPr>
            <p:ph idx="2" type="title"/>
          </p:nvPr>
        </p:nvSpPr>
        <p:spPr>
          <a:xfrm>
            <a:off x="474200" y="6006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7" name="Google Shape;507;p74"/>
          <p:cNvSpPr txBox="1"/>
          <p:nvPr>
            <p:ph idx="3" type="title"/>
          </p:nvPr>
        </p:nvSpPr>
        <p:spPr>
          <a:xfrm>
            <a:off x="904338" y="46120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8" name="Google Shape;508;p74"/>
          <p:cNvSpPr txBox="1"/>
          <p:nvPr>
            <p:ph idx="1" type="body"/>
          </p:nvPr>
        </p:nvSpPr>
        <p:spPr>
          <a:xfrm>
            <a:off x="904100" y="523207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9" name="Google Shape;509;p74"/>
          <p:cNvSpPr txBox="1"/>
          <p:nvPr>
            <p:ph idx="4" type="title"/>
          </p:nvPr>
        </p:nvSpPr>
        <p:spPr>
          <a:xfrm>
            <a:off x="904338" y="230602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0" name="Google Shape;510;p74"/>
          <p:cNvSpPr txBox="1"/>
          <p:nvPr>
            <p:ph idx="5" type="body"/>
          </p:nvPr>
        </p:nvSpPr>
        <p:spPr>
          <a:xfrm>
            <a:off x="904100" y="292602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1" name="Google Shape;511;p74"/>
          <p:cNvSpPr txBox="1"/>
          <p:nvPr>
            <p:ph idx="6" type="title"/>
          </p:nvPr>
        </p:nvSpPr>
        <p:spPr>
          <a:xfrm>
            <a:off x="5215637" y="230602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2" name="Google Shape;512;p74"/>
          <p:cNvSpPr txBox="1"/>
          <p:nvPr>
            <p:ph idx="7" type="body"/>
          </p:nvPr>
        </p:nvSpPr>
        <p:spPr>
          <a:xfrm>
            <a:off x="5215400" y="292602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3" name="Google Shape;513;p74"/>
          <p:cNvSpPr txBox="1"/>
          <p:nvPr>
            <p:ph idx="8" type="title"/>
          </p:nvPr>
        </p:nvSpPr>
        <p:spPr>
          <a:xfrm>
            <a:off x="5215637" y="4612075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4" name="Google Shape;514;p74"/>
          <p:cNvSpPr txBox="1"/>
          <p:nvPr>
            <p:ph idx="9" type="body"/>
          </p:nvPr>
        </p:nvSpPr>
        <p:spPr>
          <a:xfrm>
            <a:off x="5215400" y="5232075"/>
            <a:ext cx="29577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Slide">
  <p:cSld name="23_Title Slide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/>
          <p:nvPr/>
        </p:nvSpPr>
        <p:spPr>
          <a:xfrm>
            <a:off x="932310" y="932543"/>
            <a:ext cx="6047400" cy="4992900"/>
          </a:xfrm>
          <a:prstGeom prst="roundRect">
            <a:avLst>
              <a:gd fmla="val 271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Slide">
  <p:cSld name="24_Title Slide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/>
          <p:nvPr/>
        </p:nvSpPr>
        <p:spPr>
          <a:xfrm>
            <a:off x="6566797" y="0"/>
            <a:ext cx="5622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948" cy="6856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2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480100" y="460575"/>
            <a:ext cx="2177792" cy="10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2"/>
          <p:cNvSpPr txBox="1"/>
          <p:nvPr/>
        </p:nvSpPr>
        <p:spPr>
          <a:xfrm>
            <a:off x="-223350" y="6049900"/>
            <a:ext cx="12189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0" i="0" lang="pt-BR" sz="105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Obrigado.</a:t>
            </a:r>
            <a:endParaRPr b="0" i="0" sz="105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Slide">
  <p:cSld name="25_Title Slide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/>
          <p:nvPr/>
        </p:nvSpPr>
        <p:spPr>
          <a:xfrm>
            <a:off x="5022435" y="2697867"/>
            <a:ext cx="7166700" cy="41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/>
        </p:nvSpPr>
        <p:spPr>
          <a:xfrm>
            <a:off x="6282303" y="4235806"/>
            <a:ext cx="216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Nossa sede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4" name="Google Shape;524;p77"/>
          <p:cNvSpPr txBox="1"/>
          <p:nvPr/>
        </p:nvSpPr>
        <p:spPr>
          <a:xfrm>
            <a:off x="6282300" y="4516300"/>
            <a:ext cx="247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R. Justino Cobra, 61</a:t>
            </a:r>
            <a:endParaRPr b="0" i="0" sz="12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São José dos Campos - SP,</a:t>
            </a:r>
            <a:endParaRPr b="0" i="0" sz="12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CEP: 12243-030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77"/>
          <p:cNvSpPr/>
          <p:nvPr/>
        </p:nvSpPr>
        <p:spPr>
          <a:xfrm>
            <a:off x="5782602" y="4294958"/>
            <a:ext cx="380762" cy="468628"/>
          </a:xfrm>
          <a:custGeom>
            <a:rect b="b" l="l" r="r" t="t"/>
            <a:pathLst>
              <a:path extrusionOk="0" h="304799" w="247650">
                <a:moveTo>
                  <a:pt x="123825" y="76200"/>
                </a:moveTo>
                <a:cubicBezTo>
                  <a:pt x="97523" y="76200"/>
                  <a:pt x="76200" y="97523"/>
                  <a:pt x="76200" y="123825"/>
                </a:cubicBezTo>
                <a:cubicBezTo>
                  <a:pt x="76200" y="150127"/>
                  <a:pt x="97523" y="171450"/>
                  <a:pt x="123825" y="171450"/>
                </a:cubicBezTo>
                <a:cubicBezTo>
                  <a:pt x="150115" y="171420"/>
                  <a:pt x="171420" y="150115"/>
                  <a:pt x="171450" y="123825"/>
                </a:cubicBezTo>
                <a:cubicBezTo>
                  <a:pt x="171450" y="97523"/>
                  <a:pt x="150127" y="76200"/>
                  <a:pt x="123825" y="76200"/>
                </a:cubicBezTo>
                <a:close/>
                <a:moveTo>
                  <a:pt x="123825" y="57150"/>
                </a:moveTo>
                <a:cubicBezTo>
                  <a:pt x="160632" y="57191"/>
                  <a:pt x="190459" y="87019"/>
                  <a:pt x="190500" y="123825"/>
                </a:cubicBezTo>
                <a:cubicBezTo>
                  <a:pt x="190500" y="160649"/>
                  <a:pt x="160649" y="190500"/>
                  <a:pt x="123825" y="190500"/>
                </a:cubicBezTo>
                <a:cubicBezTo>
                  <a:pt x="87001" y="190500"/>
                  <a:pt x="57150" y="160649"/>
                  <a:pt x="57150" y="123825"/>
                </a:cubicBezTo>
                <a:cubicBezTo>
                  <a:pt x="57150" y="87001"/>
                  <a:pt x="87001" y="57150"/>
                  <a:pt x="123825" y="57150"/>
                </a:cubicBezTo>
                <a:close/>
                <a:moveTo>
                  <a:pt x="123825" y="19050"/>
                </a:moveTo>
                <a:cubicBezTo>
                  <a:pt x="65959" y="19050"/>
                  <a:pt x="19050" y="65959"/>
                  <a:pt x="19050" y="123825"/>
                </a:cubicBezTo>
                <a:cubicBezTo>
                  <a:pt x="19050" y="184886"/>
                  <a:pt x="100598" y="261938"/>
                  <a:pt x="123825" y="282643"/>
                </a:cubicBezTo>
                <a:cubicBezTo>
                  <a:pt x="147052" y="261938"/>
                  <a:pt x="228600" y="184886"/>
                  <a:pt x="228600" y="123825"/>
                </a:cubicBezTo>
                <a:cubicBezTo>
                  <a:pt x="228600" y="65959"/>
                  <a:pt x="181690" y="19050"/>
                  <a:pt x="123825" y="19050"/>
                </a:cubicBezTo>
                <a:close/>
                <a:moveTo>
                  <a:pt x="123825" y="0"/>
                </a:moveTo>
                <a:cubicBezTo>
                  <a:pt x="192180" y="76"/>
                  <a:pt x="247575" y="55470"/>
                  <a:pt x="247650" y="123825"/>
                </a:cubicBezTo>
                <a:cubicBezTo>
                  <a:pt x="247650" y="203569"/>
                  <a:pt x="134731" y="298587"/>
                  <a:pt x="129922" y="302591"/>
                </a:cubicBezTo>
                <a:cubicBezTo>
                  <a:pt x="126391" y="305536"/>
                  <a:pt x="121259" y="305536"/>
                  <a:pt x="117728" y="302591"/>
                </a:cubicBezTo>
                <a:cubicBezTo>
                  <a:pt x="112919" y="298587"/>
                  <a:pt x="0" y="203569"/>
                  <a:pt x="0" y="123825"/>
                </a:cubicBezTo>
                <a:cubicBezTo>
                  <a:pt x="76" y="55470"/>
                  <a:pt x="55470" y="76"/>
                  <a:pt x="1238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77"/>
          <p:cNvSpPr txBox="1"/>
          <p:nvPr/>
        </p:nvSpPr>
        <p:spPr>
          <a:xfrm>
            <a:off x="9423441" y="4235806"/>
            <a:ext cx="225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Horário de funcionamento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7" name="Google Shape;527;p77"/>
          <p:cNvSpPr txBox="1"/>
          <p:nvPr/>
        </p:nvSpPr>
        <p:spPr>
          <a:xfrm>
            <a:off x="9423444" y="4516290"/>
            <a:ext cx="225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De segunda à sexta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das 09h00 às 18h00.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8" name="Google Shape;528;p77"/>
          <p:cNvSpPr/>
          <p:nvPr/>
        </p:nvSpPr>
        <p:spPr>
          <a:xfrm>
            <a:off x="8897831" y="4294958"/>
            <a:ext cx="432197" cy="432197"/>
          </a:xfrm>
          <a:custGeom>
            <a:rect b="b" l="l" r="r" t="t"/>
            <a:pathLst>
              <a:path extrusionOk="0" h="285750" w="285750">
                <a:moveTo>
                  <a:pt x="142875" y="66675"/>
                </a:moveTo>
                <a:cubicBezTo>
                  <a:pt x="148136" y="66675"/>
                  <a:pt x="152400" y="70939"/>
                  <a:pt x="152400" y="76200"/>
                </a:cubicBezTo>
                <a:lnTo>
                  <a:pt x="152400" y="138931"/>
                </a:lnTo>
                <a:lnTo>
                  <a:pt x="197234" y="183766"/>
                </a:lnTo>
                <a:cubicBezTo>
                  <a:pt x="200873" y="187471"/>
                  <a:pt x="200873" y="193407"/>
                  <a:pt x="197234" y="197112"/>
                </a:cubicBezTo>
                <a:cubicBezTo>
                  <a:pt x="193549" y="200865"/>
                  <a:pt x="187519" y="200919"/>
                  <a:pt x="183766" y="197234"/>
                </a:cubicBezTo>
                <a:lnTo>
                  <a:pt x="136141" y="149609"/>
                </a:lnTo>
                <a:cubicBezTo>
                  <a:pt x="134354" y="147824"/>
                  <a:pt x="133350" y="145401"/>
                  <a:pt x="133350" y="142875"/>
                </a:cubicBezTo>
                <a:lnTo>
                  <a:pt x="133350" y="76200"/>
                </a:lnTo>
                <a:cubicBezTo>
                  <a:pt x="133350" y="70939"/>
                  <a:pt x="137614" y="66675"/>
                  <a:pt x="142875" y="66675"/>
                </a:cubicBezTo>
                <a:close/>
                <a:moveTo>
                  <a:pt x="142875" y="19050"/>
                </a:moveTo>
                <a:cubicBezTo>
                  <a:pt x="74488" y="19050"/>
                  <a:pt x="19050" y="74488"/>
                  <a:pt x="19050" y="142875"/>
                </a:cubicBezTo>
                <a:cubicBezTo>
                  <a:pt x="19050" y="211262"/>
                  <a:pt x="74488" y="266700"/>
                  <a:pt x="142875" y="266700"/>
                </a:cubicBezTo>
                <a:cubicBezTo>
                  <a:pt x="211229" y="266623"/>
                  <a:pt x="266623" y="211229"/>
                  <a:pt x="266700" y="142875"/>
                </a:cubicBezTo>
                <a:cubicBezTo>
                  <a:pt x="266700" y="74488"/>
                  <a:pt x="211262" y="19050"/>
                  <a:pt x="142875" y="19050"/>
                </a:cubicBezTo>
                <a:close/>
                <a:moveTo>
                  <a:pt x="142875" y="0"/>
                </a:moveTo>
                <a:cubicBezTo>
                  <a:pt x="221747" y="88"/>
                  <a:pt x="285662" y="64004"/>
                  <a:pt x="285750" y="142875"/>
                </a:cubicBezTo>
                <a:cubicBezTo>
                  <a:pt x="285750" y="221783"/>
                  <a:pt x="221783" y="285750"/>
                  <a:pt x="142875" y="285750"/>
                </a:cubicBezTo>
                <a:cubicBezTo>
                  <a:pt x="63967" y="285750"/>
                  <a:pt x="0" y="221783"/>
                  <a:pt x="0" y="142875"/>
                </a:cubicBezTo>
                <a:cubicBezTo>
                  <a:pt x="0" y="63967"/>
                  <a:pt x="63967" y="0"/>
                  <a:pt x="1428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7"/>
          <p:cNvSpPr txBox="1"/>
          <p:nvPr/>
        </p:nvSpPr>
        <p:spPr>
          <a:xfrm>
            <a:off x="6282303" y="5591358"/>
            <a:ext cx="21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entre em contato a qualquer hora comigo!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0" name="Google Shape;530;p77"/>
          <p:cNvSpPr txBox="1"/>
          <p:nvPr/>
        </p:nvSpPr>
        <p:spPr>
          <a:xfrm>
            <a:off x="9423446" y="5591350"/>
            <a:ext cx="13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 mande um email para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1" name="Google Shape;531;p77"/>
          <p:cNvSpPr/>
          <p:nvPr/>
        </p:nvSpPr>
        <p:spPr>
          <a:xfrm>
            <a:off x="8897831" y="5650510"/>
            <a:ext cx="432197" cy="316944"/>
          </a:xfrm>
          <a:custGeom>
            <a:rect b="b" l="l" r="r" t="t"/>
            <a:pathLst>
              <a:path extrusionOk="0" h="209550" w="285750">
                <a:moveTo>
                  <a:pt x="232802" y="39723"/>
                </a:moveTo>
                <a:cubicBezTo>
                  <a:pt x="237139" y="36746"/>
                  <a:pt x="243068" y="37848"/>
                  <a:pt x="246046" y="42185"/>
                </a:cubicBezTo>
                <a:cubicBezTo>
                  <a:pt x="249023" y="46521"/>
                  <a:pt x="247922" y="52450"/>
                  <a:pt x="243585" y="55428"/>
                </a:cubicBezTo>
                <a:lnTo>
                  <a:pt x="183737" y="97322"/>
                </a:lnTo>
                <a:lnTo>
                  <a:pt x="244673" y="155008"/>
                </a:lnTo>
                <a:cubicBezTo>
                  <a:pt x="244685" y="155019"/>
                  <a:pt x="244696" y="155030"/>
                  <a:pt x="244707" y="155040"/>
                </a:cubicBezTo>
                <a:cubicBezTo>
                  <a:pt x="248517" y="158667"/>
                  <a:pt x="248668" y="164695"/>
                  <a:pt x="245042" y="168506"/>
                </a:cubicBezTo>
                <a:cubicBezTo>
                  <a:pt x="241416" y="172317"/>
                  <a:pt x="235387" y="172466"/>
                  <a:pt x="231576" y="168840"/>
                </a:cubicBezTo>
                <a:lnTo>
                  <a:pt x="167807" y="108472"/>
                </a:lnTo>
                <a:lnTo>
                  <a:pt x="148334" y="122103"/>
                </a:lnTo>
                <a:cubicBezTo>
                  <a:pt x="145056" y="124398"/>
                  <a:pt x="140693" y="124398"/>
                  <a:pt x="137415" y="122103"/>
                </a:cubicBezTo>
                <a:lnTo>
                  <a:pt x="117942" y="108472"/>
                </a:lnTo>
                <a:lnTo>
                  <a:pt x="54173" y="168840"/>
                </a:lnTo>
                <a:cubicBezTo>
                  <a:pt x="54172" y="168841"/>
                  <a:pt x="54171" y="168842"/>
                  <a:pt x="54170" y="168842"/>
                </a:cubicBezTo>
                <a:cubicBezTo>
                  <a:pt x="50351" y="172458"/>
                  <a:pt x="44324" y="172292"/>
                  <a:pt x="40709" y="168473"/>
                </a:cubicBezTo>
                <a:cubicBezTo>
                  <a:pt x="40708" y="168473"/>
                  <a:pt x="40708" y="168472"/>
                  <a:pt x="40708" y="168472"/>
                </a:cubicBezTo>
                <a:cubicBezTo>
                  <a:pt x="37092" y="164652"/>
                  <a:pt x="37257" y="158625"/>
                  <a:pt x="41076" y="155008"/>
                </a:cubicBezTo>
                <a:lnTo>
                  <a:pt x="102012" y="97322"/>
                </a:lnTo>
                <a:lnTo>
                  <a:pt x="42165" y="55428"/>
                </a:lnTo>
                <a:cubicBezTo>
                  <a:pt x="42118" y="55397"/>
                  <a:pt x="42072" y="55364"/>
                  <a:pt x="42027" y="55332"/>
                </a:cubicBezTo>
                <a:cubicBezTo>
                  <a:pt x="37743" y="52278"/>
                  <a:pt x="36746" y="46331"/>
                  <a:pt x="39800" y="42047"/>
                </a:cubicBezTo>
                <a:cubicBezTo>
                  <a:pt x="42853" y="37763"/>
                  <a:pt x="48801" y="36766"/>
                  <a:pt x="53085" y="39820"/>
                </a:cubicBezTo>
                <a:lnTo>
                  <a:pt x="142875" y="102672"/>
                </a:lnTo>
                <a:lnTo>
                  <a:pt x="232665" y="39820"/>
                </a:lnTo>
                <a:cubicBezTo>
                  <a:pt x="232711" y="39787"/>
                  <a:pt x="232756" y="39755"/>
                  <a:pt x="232802" y="39723"/>
                </a:cubicBezTo>
                <a:close/>
                <a:moveTo>
                  <a:pt x="19050" y="19050"/>
                </a:moveTo>
                <a:lnTo>
                  <a:pt x="19050" y="190500"/>
                </a:lnTo>
                <a:lnTo>
                  <a:pt x="266700" y="190500"/>
                </a:lnTo>
                <a:lnTo>
                  <a:pt x="266700" y="19050"/>
                </a:lnTo>
                <a:close/>
                <a:moveTo>
                  <a:pt x="9525" y="0"/>
                </a:moveTo>
                <a:lnTo>
                  <a:pt x="276225" y="0"/>
                </a:lnTo>
                <a:cubicBezTo>
                  <a:pt x="281486" y="0"/>
                  <a:pt x="285750" y="4265"/>
                  <a:pt x="285750" y="9525"/>
                </a:cubicBezTo>
                <a:lnTo>
                  <a:pt x="285750" y="200025"/>
                </a:lnTo>
                <a:cubicBezTo>
                  <a:pt x="285750" y="205286"/>
                  <a:pt x="281486" y="209550"/>
                  <a:pt x="276225" y="209550"/>
                </a:cubicBezTo>
                <a:lnTo>
                  <a:pt x="9525" y="209550"/>
                </a:lnTo>
                <a:cubicBezTo>
                  <a:pt x="4265" y="209550"/>
                  <a:pt x="0" y="205286"/>
                  <a:pt x="0" y="200025"/>
                </a:cubicBezTo>
                <a:lnTo>
                  <a:pt x="0" y="9525"/>
                </a:lnTo>
                <a:cubicBezTo>
                  <a:pt x="0" y="4265"/>
                  <a:pt x="4265" y="0"/>
                  <a:pt x="95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77"/>
          <p:cNvSpPr/>
          <p:nvPr/>
        </p:nvSpPr>
        <p:spPr>
          <a:xfrm>
            <a:off x="5756762" y="5650510"/>
            <a:ext cx="431801" cy="431869"/>
          </a:xfrm>
          <a:custGeom>
            <a:rect b="b" l="l" r="r" t="t"/>
            <a:pathLst>
              <a:path extrusionOk="0" h="304133" w="304085">
                <a:moveTo>
                  <a:pt x="152390" y="85059"/>
                </a:moveTo>
                <a:cubicBezTo>
                  <a:pt x="189197" y="85101"/>
                  <a:pt x="219023" y="114927"/>
                  <a:pt x="219065" y="151734"/>
                </a:cubicBezTo>
                <a:cubicBezTo>
                  <a:pt x="219065" y="156995"/>
                  <a:pt x="214801" y="161259"/>
                  <a:pt x="209540" y="161259"/>
                </a:cubicBezTo>
                <a:cubicBezTo>
                  <a:pt x="204279" y="161259"/>
                  <a:pt x="200015" y="156995"/>
                  <a:pt x="200015" y="151734"/>
                </a:cubicBezTo>
                <a:cubicBezTo>
                  <a:pt x="199984" y="125444"/>
                  <a:pt x="178680" y="104140"/>
                  <a:pt x="152390" y="104109"/>
                </a:cubicBezTo>
                <a:cubicBezTo>
                  <a:pt x="147129" y="104109"/>
                  <a:pt x="142865" y="99845"/>
                  <a:pt x="142865" y="94584"/>
                </a:cubicBezTo>
                <a:cubicBezTo>
                  <a:pt x="142865" y="89323"/>
                  <a:pt x="147129" y="85059"/>
                  <a:pt x="152390" y="85059"/>
                </a:cubicBezTo>
                <a:close/>
                <a:moveTo>
                  <a:pt x="152390" y="46959"/>
                </a:moveTo>
                <a:cubicBezTo>
                  <a:pt x="210228" y="47027"/>
                  <a:pt x="257096" y="93897"/>
                  <a:pt x="257165" y="151734"/>
                </a:cubicBezTo>
                <a:cubicBezTo>
                  <a:pt x="257165" y="156995"/>
                  <a:pt x="252901" y="161259"/>
                  <a:pt x="247640" y="161259"/>
                </a:cubicBezTo>
                <a:cubicBezTo>
                  <a:pt x="242379" y="161259"/>
                  <a:pt x="238115" y="156995"/>
                  <a:pt x="238115" y="151734"/>
                </a:cubicBezTo>
                <a:cubicBezTo>
                  <a:pt x="238063" y="104411"/>
                  <a:pt x="199713" y="66061"/>
                  <a:pt x="152390" y="66009"/>
                </a:cubicBezTo>
                <a:cubicBezTo>
                  <a:pt x="147129" y="66009"/>
                  <a:pt x="142865" y="61744"/>
                  <a:pt x="142865" y="56484"/>
                </a:cubicBezTo>
                <a:cubicBezTo>
                  <a:pt x="142865" y="51224"/>
                  <a:pt x="147129" y="46959"/>
                  <a:pt x="152390" y="46959"/>
                </a:cubicBezTo>
                <a:close/>
                <a:moveTo>
                  <a:pt x="28622" y="19050"/>
                </a:moveTo>
                <a:cubicBezTo>
                  <a:pt x="25948" y="19042"/>
                  <a:pt x="23393" y="20158"/>
                  <a:pt x="21583" y="22127"/>
                </a:cubicBezTo>
                <a:cubicBezTo>
                  <a:pt x="19777" y="24045"/>
                  <a:pt x="18854" y="26632"/>
                  <a:pt x="19040" y="29261"/>
                </a:cubicBezTo>
                <a:cubicBezTo>
                  <a:pt x="21222" y="60810"/>
                  <a:pt x="28938" y="91729"/>
                  <a:pt x="41833" y="120606"/>
                </a:cubicBezTo>
                <a:cubicBezTo>
                  <a:pt x="69555" y="183941"/>
                  <a:pt x="120104" y="234520"/>
                  <a:pt x="183422" y="262280"/>
                </a:cubicBezTo>
                <a:cubicBezTo>
                  <a:pt x="212327" y="275191"/>
                  <a:pt x="243280" y="282910"/>
                  <a:pt x="274862" y="285083"/>
                </a:cubicBezTo>
                <a:cubicBezTo>
                  <a:pt x="275065" y="285096"/>
                  <a:pt x="275268" y="285102"/>
                  <a:pt x="275472" y="285102"/>
                </a:cubicBezTo>
                <a:cubicBezTo>
                  <a:pt x="280779" y="285097"/>
                  <a:pt x="285078" y="280790"/>
                  <a:pt x="285073" y="275482"/>
                </a:cubicBezTo>
                <a:lnTo>
                  <a:pt x="285083" y="209540"/>
                </a:lnTo>
                <a:cubicBezTo>
                  <a:pt x="285083" y="204280"/>
                  <a:pt x="280818" y="200015"/>
                  <a:pt x="275558" y="200015"/>
                </a:cubicBezTo>
                <a:lnTo>
                  <a:pt x="228885" y="200015"/>
                </a:lnTo>
                <a:cubicBezTo>
                  <a:pt x="220878" y="200035"/>
                  <a:pt x="213731" y="205041"/>
                  <a:pt x="210978" y="212560"/>
                </a:cubicBezTo>
                <a:lnTo>
                  <a:pt x="200777" y="240611"/>
                </a:lnTo>
                <a:cubicBezTo>
                  <a:pt x="199868" y="243107"/>
                  <a:pt x="197958" y="245109"/>
                  <a:pt x="195509" y="246136"/>
                </a:cubicBezTo>
                <a:cubicBezTo>
                  <a:pt x="193068" y="247175"/>
                  <a:pt x="190301" y="247137"/>
                  <a:pt x="187889" y="246031"/>
                </a:cubicBezTo>
                <a:cubicBezTo>
                  <a:pt x="130289" y="219969"/>
                  <a:pt x="84149" y="173826"/>
                  <a:pt x="58092" y="116224"/>
                </a:cubicBezTo>
                <a:cubicBezTo>
                  <a:pt x="57995" y="116010"/>
                  <a:pt x="57907" y="115793"/>
                  <a:pt x="57826" y="115572"/>
                </a:cubicBezTo>
                <a:cubicBezTo>
                  <a:pt x="56020" y="110631"/>
                  <a:pt x="58562" y="105162"/>
                  <a:pt x="63502" y="103356"/>
                </a:cubicBezTo>
                <a:lnTo>
                  <a:pt x="91563" y="93155"/>
                </a:lnTo>
                <a:cubicBezTo>
                  <a:pt x="99078" y="90399"/>
                  <a:pt x="104081" y="83252"/>
                  <a:pt x="104098" y="75248"/>
                </a:cubicBezTo>
                <a:lnTo>
                  <a:pt x="104098" y="28575"/>
                </a:lnTo>
                <a:cubicBezTo>
                  <a:pt x="104098" y="23315"/>
                  <a:pt x="99834" y="19050"/>
                  <a:pt x="94573" y="19050"/>
                </a:cubicBezTo>
                <a:close/>
                <a:moveTo>
                  <a:pt x="152390" y="8859"/>
                </a:moveTo>
                <a:cubicBezTo>
                  <a:pt x="231261" y="8948"/>
                  <a:pt x="295175" y="72863"/>
                  <a:pt x="295265" y="151734"/>
                </a:cubicBezTo>
                <a:cubicBezTo>
                  <a:pt x="295265" y="156995"/>
                  <a:pt x="291001" y="161259"/>
                  <a:pt x="285740" y="161259"/>
                </a:cubicBezTo>
                <a:cubicBezTo>
                  <a:pt x="280479" y="161259"/>
                  <a:pt x="276215" y="156995"/>
                  <a:pt x="276215" y="151734"/>
                </a:cubicBezTo>
                <a:cubicBezTo>
                  <a:pt x="276136" y="83380"/>
                  <a:pt x="220744" y="27988"/>
                  <a:pt x="152390" y="27909"/>
                </a:cubicBezTo>
                <a:cubicBezTo>
                  <a:pt x="147129" y="27909"/>
                  <a:pt x="142865" y="23644"/>
                  <a:pt x="142865" y="18384"/>
                </a:cubicBezTo>
                <a:cubicBezTo>
                  <a:pt x="142865" y="13124"/>
                  <a:pt x="147129" y="8859"/>
                  <a:pt x="152390" y="8859"/>
                </a:cubicBezTo>
                <a:close/>
                <a:moveTo>
                  <a:pt x="28641" y="0"/>
                </a:moveTo>
                <a:lnTo>
                  <a:pt x="94573" y="0"/>
                </a:lnTo>
                <a:cubicBezTo>
                  <a:pt x="110355" y="0"/>
                  <a:pt x="123148" y="12794"/>
                  <a:pt x="123148" y="28575"/>
                </a:cubicBezTo>
                <a:lnTo>
                  <a:pt x="123148" y="75248"/>
                </a:lnTo>
                <a:cubicBezTo>
                  <a:pt x="123090" y="91236"/>
                  <a:pt x="113090" y="105500"/>
                  <a:pt x="98078" y="111004"/>
                </a:cubicBezTo>
                <a:lnTo>
                  <a:pt x="79885" y="117672"/>
                </a:lnTo>
                <a:cubicBezTo>
                  <a:pt x="103106" y="163669"/>
                  <a:pt x="140454" y="201017"/>
                  <a:pt x="186451" y="224238"/>
                </a:cubicBezTo>
                <a:lnTo>
                  <a:pt x="193062" y="206054"/>
                </a:lnTo>
                <a:cubicBezTo>
                  <a:pt x="198568" y="191018"/>
                  <a:pt x="212863" y="181008"/>
                  <a:pt x="228876" y="180975"/>
                </a:cubicBezTo>
                <a:lnTo>
                  <a:pt x="275548" y="180975"/>
                </a:lnTo>
                <a:cubicBezTo>
                  <a:pt x="291315" y="180996"/>
                  <a:pt x="304085" y="193783"/>
                  <a:pt x="304085" y="209550"/>
                </a:cubicBezTo>
                <a:lnTo>
                  <a:pt x="304085" y="275482"/>
                </a:lnTo>
                <a:cubicBezTo>
                  <a:pt x="304074" y="291272"/>
                  <a:pt x="291300" y="304081"/>
                  <a:pt x="275510" y="304133"/>
                </a:cubicBezTo>
                <a:cubicBezTo>
                  <a:pt x="274843" y="304133"/>
                  <a:pt x="274186" y="304057"/>
                  <a:pt x="273519" y="304057"/>
                </a:cubicBezTo>
                <a:cubicBezTo>
                  <a:pt x="239751" y="301733"/>
                  <a:pt x="206655" y="293486"/>
                  <a:pt x="175745" y="279692"/>
                </a:cubicBezTo>
                <a:cubicBezTo>
                  <a:pt x="108088" y="250026"/>
                  <a:pt x="54066" y="195993"/>
                  <a:pt x="24412" y="128330"/>
                </a:cubicBezTo>
                <a:cubicBezTo>
                  <a:pt x="10633" y="97429"/>
                  <a:pt x="2393" y="64348"/>
                  <a:pt x="66" y="30594"/>
                </a:cubicBezTo>
                <a:cubicBezTo>
                  <a:pt x="22" y="29951"/>
                  <a:pt x="0" y="29306"/>
                  <a:pt x="0" y="28661"/>
                </a:cubicBezTo>
                <a:cubicBezTo>
                  <a:pt x="-6" y="12838"/>
                  <a:pt x="12817" y="6"/>
                  <a:pt x="286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7"/>
          <p:cNvSpPr txBox="1"/>
          <p:nvPr/>
        </p:nvSpPr>
        <p:spPr>
          <a:xfrm>
            <a:off x="5734728" y="3024389"/>
            <a:ext cx="530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500" u="none" cap="none" strike="noStrike">
                <a:solidFill>
                  <a:srgbClr val="B9D4FB"/>
                </a:solidFill>
                <a:latin typeface="Raleway"/>
                <a:ea typeface="Raleway"/>
                <a:cs typeface="Raleway"/>
                <a:sym typeface="Raleway"/>
              </a:rPr>
              <a:t>Se você ficou com alguma dúvida, sinta-se à vontade para entrar em contato conosco. Nós vamos te atender o mais rápido possível!</a:t>
            </a:r>
            <a:endParaRPr b="0" i="0" sz="1500" u="none" cap="none" strike="noStrike">
              <a:solidFill>
                <a:srgbClr val="B9D4F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4" name="Google Shape;534;p77"/>
          <p:cNvSpPr txBox="1"/>
          <p:nvPr/>
        </p:nvSpPr>
        <p:spPr>
          <a:xfrm>
            <a:off x="5734728" y="1689595"/>
            <a:ext cx="5302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pt-BR" sz="4100" u="none" cap="none" strike="noStrike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Contato</a:t>
            </a:r>
            <a:endParaRPr b="0" i="0" sz="2300" u="none" cap="none" strike="noStrike"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535" name="Google Shape;535;p77"/>
          <p:cNvSpPr txBox="1"/>
          <p:nvPr/>
        </p:nvSpPr>
        <p:spPr>
          <a:xfrm>
            <a:off x="5734727" y="1320263"/>
            <a:ext cx="530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pt-BR" sz="19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Escola DNC</a:t>
            </a:r>
            <a:endParaRPr b="1" i="0" sz="15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6" name="Google Shape;536;p77"/>
          <p:cNvCxnSpPr/>
          <p:nvPr/>
        </p:nvCxnSpPr>
        <p:spPr>
          <a:xfrm>
            <a:off x="8444860" y="2058182"/>
            <a:ext cx="3747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37" name="Google Shape;537;p77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-1" y="0"/>
            <a:ext cx="5246549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/>
          <p:nvPr>
            <p:ph type="title"/>
          </p:nvPr>
        </p:nvSpPr>
        <p:spPr>
          <a:xfrm>
            <a:off x="6375225" y="6082375"/>
            <a:ext cx="2070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9" name="Google Shape;539;p77"/>
          <p:cNvSpPr txBox="1"/>
          <p:nvPr>
            <p:ph idx="2" type="title"/>
          </p:nvPr>
        </p:nvSpPr>
        <p:spPr>
          <a:xfrm>
            <a:off x="9423450" y="6082375"/>
            <a:ext cx="2070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lpha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romanLcPeriod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">
  <p:cSld name="CUSTOM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8200" y="859663"/>
            <a:ext cx="5137413" cy="513738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8"/>
          <p:cNvSpPr txBox="1"/>
          <p:nvPr>
            <p:ph type="title"/>
          </p:nvPr>
        </p:nvSpPr>
        <p:spPr>
          <a:xfrm>
            <a:off x="9384800" y="10924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Black"/>
              <a:buNone/>
              <a:defRPr sz="1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78"/>
          <p:cNvSpPr txBox="1"/>
          <p:nvPr>
            <p:ph idx="1" type="body"/>
          </p:nvPr>
        </p:nvSpPr>
        <p:spPr>
          <a:xfrm>
            <a:off x="9384625" y="19875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78"/>
          <p:cNvSpPr txBox="1"/>
          <p:nvPr>
            <p:ph idx="2" type="title"/>
          </p:nvPr>
        </p:nvSpPr>
        <p:spPr>
          <a:xfrm>
            <a:off x="6798000" y="10924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Black"/>
              <a:buNone/>
              <a:defRPr sz="1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78"/>
          <p:cNvSpPr txBox="1"/>
          <p:nvPr>
            <p:ph idx="3" type="body"/>
          </p:nvPr>
        </p:nvSpPr>
        <p:spPr>
          <a:xfrm>
            <a:off x="6797825" y="19875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6" name="Google Shape;546;p78"/>
          <p:cNvSpPr txBox="1"/>
          <p:nvPr>
            <p:ph idx="4" type="title"/>
          </p:nvPr>
        </p:nvSpPr>
        <p:spPr>
          <a:xfrm>
            <a:off x="9384888" y="3679275"/>
            <a:ext cx="209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78"/>
          <p:cNvSpPr txBox="1"/>
          <p:nvPr>
            <p:ph idx="5" type="body"/>
          </p:nvPr>
        </p:nvSpPr>
        <p:spPr>
          <a:xfrm>
            <a:off x="9384713" y="4574375"/>
            <a:ext cx="20952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8" name="Google Shape;548;p78"/>
          <p:cNvSpPr txBox="1"/>
          <p:nvPr>
            <p:ph idx="6" type="title"/>
          </p:nvPr>
        </p:nvSpPr>
        <p:spPr>
          <a:xfrm>
            <a:off x="655800" y="792075"/>
            <a:ext cx="4718400" cy="52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9" name="Google Shape;549;p78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8"/>
          <p:cNvSpPr txBox="1"/>
          <p:nvPr/>
        </p:nvSpPr>
        <p:spPr>
          <a:xfrm>
            <a:off x="8638903" y="6531645"/>
            <a:ext cx="325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1" name="Google Shape;551;p78"/>
          <p:cNvSpPr txBox="1"/>
          <p:nvPr/>
        </p:nvSpPr>
        <p:spPr>
          <a:xfrm>
            <a:off x="299801" y="6531645"/>
            <a:ext cx="300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">
  <p:cSld name="CUSTOM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9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9"/>
          <p:cNvSpPr txBox="1"/>
          <p:nvPr/>
        </p:nvSpPr>
        <p:spPr>
          <a:xfrm>
            <a:off x="8638903" y="6531645"/>
            <a:ext cx="3253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1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79"/>
          <p:cNvSpPr txBox="1"/>
          <p:nvPr/>
        </p:nvSpPr>
        <p:spPr>
          <a:xfrm>
            <a:off x="299801" y="6531645"/>
            <a:ext cx="300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1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7" name="Google Shape;557;p79"/>
          <p:cNvCxnSpPr/>
          <p:nvPr/>
        </p:nvCxnSpPr>
        <p:spPr>
          <a:xfrm>
            <a:off x="1005488" y="4273960"/>
            <a:ext cx="10181100" cy="0"/>
          </a:xfrm>
          <a:prstGeom prst="straightConnector1">
            <a:avLst/>
          </a:prstGeom>
          <a:noFill/>
          <a:ln cap="rnd" cmpd="sng" w="254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8" name="Google Shape;558;p79"/>
          <p:cNvSpPr/>
          <p:nvPr/>
        </p:nvSpPr>
        <p:spPr>
          <a:xfrm rot="2700549">
            <a:off x="4058421" y="2280619"/>
            <a:ext cx="1328159" cy="1328159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9"/>
          <p:cNvSpPr/>
          <p:nvPr/>
        </p:nvSpPr>
        <p:spPr>
          <a:xfrm rot="2700549">
            <a:off x="6805420" y="2280619"/>
            <a:ext cx="1328159" cy="1328159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9"/>
          <p:cNvSpPr/>
          <p:nvPr/>
        </p:nvSpPr>
        <p:spPr>
          <a:xfrm rot="2700549">
            <a:off x="9552420" y="2280619"/>
            <a:ext cx="1328159" cy="1328159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79"/>
          <p:cNvSpPr/>
          <p:nvPr/>
        </p:nvSpPr>
        <p:spPr>
          <a:xfrm rot="2700549">
            <a:off x="1311422" y="2280619"/>
            <a:ext cx="1328159" cy="1328159"/>
          </a:xfrm>
          <a:prstGeom prst="roundRect">
            <a:avLst>
              <a:gd fmla="val 11667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9"/>
          <p:cNvSpPr/>
          <p:nvPr/>
        </p:nvSpPr>
        <p:spPr>
          <a:xfrm>
            <a:off x="1865773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79"/>
          <p:cNvSpPr/>
          <p:nvPr/>
        </p:nvSpPr>
        <p:spPr>
          <a:xfrm>
            <a:off x="4612772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79"/>
          <p:cNvSpPr/>
          <p:nvPr/>
        </p:nvSpPr>
        <p:spPr>
          <a:xfrm>
            <a:off x="7359771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79"/>
          <p:cNvSpPr/>
          <p:nvPr/>
        </p:nvSpPr>
        <p:spPr>
          <a:xfrm>
            <a:off x="10106771" y="4164232"/>
            <a:ext cx="219600" cy="219600"/>
          </a:xfrm>
          <a:prstGeom prst="ellipse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79"/>
          <p:cNvSpPr/>
          <p:nvPr/>
        </p:nvSpPr>
        <p:spPr>
          <a:xfrm flipH="1" rot="10800000">
            <a:off x="1922180" y="4220781"/>
            <a:ext cx="106500" cy="10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79"/>
          <p:cNvSpPr txBox="1"/>
          <p:nvPr>
            <p:ph type="title"/>
          </p:nvPr>
        </p:nvSpPr>
        <p:spPr>
          <a:xfrm>
            <a:off x="2887950" y="848550"/>
            <a:ext cx="6413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8" name="Google Shape;568;p79"/>
          <p:cNvSpPr txBox="1"/>
          <p:nvPr>
            <p:ph idx="2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9" name="Google Shape;569;p79"/>
          <p:cNvSpPr txBox="1"/>
          <p:nvPr>
            <p:ph idx="3" type="title"/>
          </p:nvPr>
        </p:nvSpPr>
        <p:spPr>
          <a:xfrm>
            <a:off x="842880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0" name="Google Shape;570;p79"/>
          <p:cNvSpPr txBox="1"/>
          <p:nvPr>
            <p:ph idx="1" type="body"/>
          </p:nvPr>
        </p:nvSpPr>
        <p:spPr>
          <a:xfrm>
            <a:off x="842699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1" name="Google Shape;571;p79"/>
          <p:cNvSpPr txBox="1"/>
          <p:nvPr>
            <p:ph idx="4" type="title"/>
          </p:nvPr>
        </p:nvSpPr>
        <p:spPr>
          <a:xfrm>
            <a:off x="3590018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2" name="Google Shape;572;p79"/>
          <p:cNvSpPr txBox="1"/>
          <p:nvPr>
            <p:ph idx="5" type="body"/>
          </p:nvPr>
        </p:nvSpPr>
        <p:spPr>
          <a:xfrm>
            <a:off x="3589836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3" name="Google Shape;573;p79"/>
          <p:cNvSpPr txBox="1"/>
          <p:nvPr>
            <p:ph idx="6" type="title"/>
          </p:nvPr>
        </p:nvSpPr>
        <p:spPr>
          <a:xfrm>
            <a:off x="9083943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4" name="Google Shape;574;p79"/>
          <p:cNvSpPr txBox="1"/>
          <p:nvPr>
            <p:ph idx="7" type="body"/>
          </p:nvPr>
        </p:nvSpPr>
        <p:spPr>
          <a:xfrm>
            <a:off x="9083761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5" name="Google Shape;575;p79"/>
          <p:cNvSpPr txBox="1"/>
          <p:nvPr>
            <p:ph idx="8" type="title"/>
          </p:nvPr>
        </p:nvSpPr>
        <p:spPr>
          <a:xfrm>
            <a:off x="6336880" y="4574888"/>
            <a:ext cx="2265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6" name="Google Shape;576;p79"/>
          <p:cNvSpPr txBox="1"/>
          <p:nvPr>
            <p:ph idx="9" type="body"/>
          </p:nvPr>
        </p:nvSpPr>
        <p:spPr>
          <a:xfrm>
            <a:off x="6336699" y="5194888"/>
            <a:ext cx="22653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7" name="Google Shape;577;p79"/>
          <p:cNvSpPr/>
          <p:nvPr>
            <p:ph idx="13" type="pic"/>
          </p:nvPr>
        </p:nvSpPr>
        <p:spPr>
          <a:xfrm>
            <a:off x="1599300" y="2568350"/>
            <a:ext cx="751800" cy="751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8" name="Google Shape;578;p79"/>
          <p:cNvSpPr/>
          <p:nvPr>
            <p:ph idx="14" type="pic"/>
          </p:nvPr>
        </p:nvSpPr>
        <p:spPr>
          <a:xfrm>
            <a:off x="4366550" y="2568350"/>
            <a:ext cx="751800" cy="751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9" name="Google Shape;579;p79"/>
          <p:cNvSpPr/>
          <p:nvPr>
            <p:ph idx="15" type="pic"/>
          </p:nvPr>
        </p:nvSpPr>
        <p:spPr>
          <a:xfrm>
            <a:off x="7093450" y="2568350"/>
            <a:ext cx="751800" cy="751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0" name="Google Shape;580;p79"/>
          <p:cNvSpPr/>
          <p:nvPr>
            <p:ph idx="16" type="pic"/>
          </p:nvPr>
        </p:nvSpPr>
        <p:spPr>
          <a:xfrm>
            <a:off x="9889450" y="2568350"/>
            <a:ext cx="751800" cy="751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">
  <p:cSld name="CUSTOM_3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0"/>
          <p:cNvSpPr txBox="1"/>
          <p:nvPr>
            <p:ph type="title"/>
          </p:nvPr>
        </p:nvSpPr>
        <p:spPr>
          <a:xfrm>
            <a:off x="859275" y="848550"/>
            <a:ext cx="10470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3" name="Google Shape;583;p80"/>
          <p:cNvSpPr txBox="1"/>
          <p:nvPr>
            <p:ph idx="2" type="title"/>
          </p:nvPr>
        </p:nvSpPr>
        <p:spPr>
          <a:xfrm>
            <a:off x="2887950" y="39810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4" name="Google Shape;584;p80"/>
          <p:cNvSpPr/>
          <p:nvPr/>
        </p:nvSpPr>
        <p:spPr>
          <a:xfrm>
            <a:off x="4425108" y="1492590"/>
            <a:ext cx="3341700" cy="49308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0"/>
          <p:cNvSpPr/>
          <p:nvPr/>
        </p:nvSpPr>
        <p:spPr>
          <a:xfrm>
            <a:off x="7741492" y="1721070"/>
            <a:ext cx="3032100" cy="44739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0"/>
          <p:cNvSpPr/>
          <p:nvPr/>
        </p:nvSpPr>
        <p:spPr>
          <a:xfrm>
            <a:off x="5771361" y="2010926"/>
            <a:ext cx="650748" cy="647544"/>
          </a:xfrm>
          <a:custGeom>
            <a:rect b="b" l="l" r="r" t="t"/>
            <a:pathLst>
              <a:path extrusionOk="0" h="609453" w="609600">
                <a:moveTo>
                  <a:pt x="285750" y="466578"/>
                </a:moveTo>
                <a:lnTo>
                  <a:pt x="285750" y="495153"/>
                </a:lnTo>
                <a:cubicBezTo>
                  <a:pt x="285750" y="500414"/>
                  <a:pt x="281486" y="504678"/>
                  <a:pt x="276225" y="504678"/>
                </a:cubicBezTo>
                <a:cubicBezTo>
                  <a:pt x="249935" y="504709"/>
                  <a:pt x="228631" y="526013"/>
                  <a:pt x="228600" y="552303"/>
                </a:cubicBezTo>
                <a:cubicBezTo>
                  <a:pt x="228600" y="557564"/>
                  <a:pt x="224336" y="561828"/>
                  <a:pt x="219075" y="561828"/>
                </a:cubicBezTo>
                <a:cubicBezTo>
                  <a:pt x="213814" y="561828"/>
                  <a:pt x="209550" y="557564"/>
                  <a:pt x="209550" y="552303"/>
                </a:cubicBezTo>
                <a:cubicBezTo>
                  <a:pt x="209551" y="539361"/>
                  <a:pt x="213346" y="526704"/>
                  <a:pt x="220465" y="515896"/>
                </a:cubicBezTo>
                <a:cubicBezTo>
                  <a:pt x="208633" y="508484"/>
                  <a:pt x="194936" y="504593"/>
                  <a:pt x="180975" y="504678"/>
                </a:cubicBezTo>
                <a:cubicBezTo>
                  <a:pt x="147657" y="504678"/>
                  <a:pt x="119230" y="525984"/>
                  <a:pt x="114855" y="554235"/>
                </a:cubicBezTo>
                <a:cubicBezTo>
                  <a:pt x="114137" y="558878"/>
                  <a:pt x="110140" y="562304"/>
                  <a:pt x="105442" y="562304"/>
                </a:cubicBezTo>
                <a:lnTo>
                  <a:pt x="105287" y="562304"/>
                </a:lnTo>
                <a:cubicBezTo>
                  <a:pt x="77489" y="561598"/>
                  <a:pt x="60816" y="570837"/>
                  <a:pt x="53626" y="590401"/>
                </a:cubicBezTo>
                <a:lnTo>
                  <a:pt x="555955" y="590401"/>
                </a:lnTo>
                <a:cubicBezTo>
                  <a:pt x="548718" y="570832"/>
                  <a:pt x="531898" y="561579"/>
                  <a:pt x="504314" y="562302"/>
                </a:cubicBezTo>
                <a:lnTo>
                  <a:pt x="504155" y="562302"/>
                </a:lnTo>
                <a:cubicBezTo>
                  <a:pt x="499457" y="562302"/>
                  <a:pt x="495460" y="558876"/>
                  <a:pt x="494742" y="554233"/>
                </a:cubicBezTo>
                <a:cubicBezTo>
                  <a:pt x="490370" y="525984"/>
                  <a:pt x="461943" y="504678"/>
                  <a:pt x="428625" y="504678"/>
                </a:cubicBezTo>
                <a:cubicBezTo>
                  <a:pt x="414664" y="504593"/>
                  <a:pt x="400967" y="508484"/>
                  <a:pt x="389135" y="515896"/>
                </a:cubicBezTo>
                <a:cubicBezTo>
                  <a:pt x="396254" y="526704"/>
                  <a:pt x="400049" y="539361"/>
                  <a:pt x="400050" y="552303"/>
                </a:cubicBezTo>
                <a:cubicBezTo>
                  <a:pt x="400050" y="557564"/>
                  <a:pt x="395786" y="561828"/>
                  <a:pt x="390525" y="561828"/>
                </a:cubicBezTo>
                <a:cubicBezTo>
                  <a:pt x="385264" y="561828"/>
                  <a:pt x="381000" y="557564"/>
                  <a:pt x="381000" y="552303"/>
                </a:cubicBezTo>
                <a:cubicBezTo>
                  <a:pt x="380969" y="526013"/>
                  <a:pt x="359665" y="504709"/>
                  <a:pt x="333375" y="504678"/>
                </a:cubicBezTo>
                <a:cubicBezTo>
                  <a:pt x="328114" y="504678"/>
                  <a:pt x="323850" y="500414"/>
                  <a:pt x="323850" y="495153"/>
                </a:cubicBezTo>
                <a:lnTo>
                  <a:pt x="323850" y="466578"/>
                </a:lnTo>
                <a:close/>
                <a:moveTo>
                  <a:pt x="273147" y="418953"/>
                </a:moveTo>
                <a:lnTo>
                  <a:pt x="261715" y="447528"/>
                </a:lnTo>
                <a:lnTo>
                  <a:pt x="347884" y="447528"/>
                </a:lnTo>
                <a:lnTo>
                  <a:pt x="336454" y="418953"/>
                </a:lnTo>
                <a:close/>
                <a:moveTo>
                  <a:pt x="233142" y="371328"/>
                </a:moveTo>
                <a:lnTo>
                  <a:pt x="244572" y="399903"/>
                </a:lnTo>
                <a:lnTo>
                  <a:pt x="365028" y="399903"/>
                </a:lnTo>
                <a:lnTo>
                  <a:pt x="376458" y="371328"/>
                </a:lnTo>
                <a:close/>
                <a:moveTo>
                  <a:pt x="314324" y="251193"/>
                </a:moveTo>
                <a:lnTo>
                  <a:pt x="314324" y="276079"/>
                </a:lnTo>
                <a:cubicBezTo>
                  <a:pt x="319583" y="276074"/>
                  <a:pt x="323844" y="271813"/>
                  <a:pt x="323849" y="266554"/>
                </a:cubicBezTo>
                <a:lnTo>
                  <a:pt x="323849" y="261233"/>
                </a:lnTo>
                <a:cubicBezTo>
                  <a:pt x="323855" y="257132"/>
                  <a:pt x="321230" y="253490"/>
                  <a:pt x="317338" y="252197"/>
                </a:cubicBezTo>
                <a:close/>
                <a:moveTo>
                  <a:pt x="400050" y="234755"/>
                </a:moveTo>
                <a:lnTo>
                  <a:pt x="400050" y="358222"/>
                </a:lnTo>
                <a:lnTo>
                  <a:pt x="447675" y="412651"/>
                </a:lnTo>
                <a:lnTo>
                  <a:pt x="447675" y="289184"/>
                </a:lnTo>
                <a:close/>
                <a:moveTo>
                  <a:pt x="209550" y="234755"/>
                </a:moveTo>
                <a:lnTo>
                  <a:pt x="161925" y="289184"/>
                </a:lnTo>
                <a:lnTo>
                  <a:pt x="161925" y="412651"/>
                </a:lnTo>
                <a:lnTo>
                  <a:pt x="209550" y="358222"/>
                </a:lnTo>
                <a:close/>
                <a:moveTo>
                  <a:pt x="295274" y="199879"/>
                </a:moveTo>
                <a:cubicBezTo>
                  <a:pt x="290015" y="199884"/>
                  <a:pt x="285754" y="204145"/>
                  <a:pt x="285749" y="209404"/>
                </a:cubicBezTo>
                <a:lnTo>
                  <a:pt x="285749" y="214725"/>
                </a:lnTo>
                <a:cubicBezTo>
                  <a:pt x="285743" y="218826"/>
                  <a:pt x="288368" y="222468"/>
                  <a:pt x="292260" y="223761"/>
                </a:cubicBezTo>
                <a:lnTo>
                  <a:pt x="295274" y="224765"/>
                </a:lnTo>
                <a:close/>
                <a:moveTo>
                  <a:pt x="304799" y="161779"/>
                </a:moveTo>
                <a:cubicBezTo>
                  <a:pt x="310060" y="161779"/>
                  <a:pt x="314324" y="166043"/>
                  <a:pt x="314324" y="171304"/>
                </a:cubicBezTo>
                <a:lnTo>
                  <a:pt x="314324" y="180829"/>
                </a:lnTo>
                <a:cubicBezTo>
                  <a:pt x="330098" y="180846"/>
                  <a:pt x="342882" y="193630"/>
                  <a:pt x="342899" y="209404"/>
                </a:cubicBezTo>
                <a:cubicBezTo>
                  <a:pt x="342899" y="214665"/>
                  <a:pt x="338635" y="218929"/>
                  <a:pt x="333374" y="218929"/>
                </a:cubicBezTo>
                <a:cubicBezTo>
                  <a:pt x="328113" y="218929"/>
                  <a:pt x="323849" y="214665"/>
                  <a:pt x="323849" y="209404"/>
                </a:cubicBezTo>
                <a:cubicBezTo>
                  <a:pt x="323844" y="204145"/>
                  <a:pt x="319583" y="199884"/>
                  <a:pt x="314324" y="199879"/>
                </a:cubicBezTo>
                <a:lnTo>
                  <a:pt x="314324" y="231111"/>
                </a:lnTo>
                <a:lnTo>
                  <a:pt x="323365" y="234123"/>
                </a:lnTo>
                <a:cubicBezTo>
                  <a:pt x="335037" y="238008"/>
                  <a:pt x="342909" y="248932"/>
                  <a:pt x="342899" y="261233"/>
                </a:cubicBezTo>
                <a:lnTo>
                  <a:pt x="342899" y="266554"/>
                </a:lnTo>
                <a:cubicBezTo>
                  <a:pt x="342882" y="282328"/>
                  <a:pt x="330098" y="295112"/>
                  <a:pt x="314324" y="295129"/>
                </a:cubicBezTo>
                <a:lnTo>
                  <a:pt x="314324" y="304654"/>
                </a:lnTo>
                <a:cubicBezTo>
                  <a:pt x="314324" y="309915"/>
                  <a:pt x="310060" y="314179"/>
                  <a:pt x="304799" y="314179"/>
                </a:cubicBezTo>
                <a:cubicBezTo>
                  <a:pt x="299538" y="314179"/>
                  <a:pt x="295274" y="309915"/>
                  <a:pt x="295274" y="304654"/>
                </a:cubicBezTo>
                <a:lnTo>
                  <a:pt x="295274" y="295129"/>
                </a:lnTo>
                <a:cubicBezTo>
                  <a:pt x="279500" y="295112"/>
                  <a:pt x="266716" y="282328"/>
                  <a:pt x="266699" y="266554"/>
                </a:cubicBezTo>
                <a:cubicBezTo>
                  <a:pt x="266699" y="261293"/>
                  <a:pt x="270963" y="257029"/>
                  <a:pt x="276224" y="257029"/>
                </a:cubicBezTo>
                <a:cubicBezTo>
                  <a:pt x="281485" y="257029"/>
                  <a:pt x="285749" y="261293"/>
                  <a:pt x="285749" y="266554"/>
                </a:cubicBezTo>
                <a:cubicBezTo>
                  <a:pt x="285754" y="271813"/>
                  <a:pt x="290015" y="276074"/>
                  <a:pt x="295274" y="276079"/>
                </a:cubicBezTo>
                <a:lnTo>
                  <a:pt x="295274" y="244847"/>
                </a:lnTo>
                <a:lnTo>
                  <a:pt x="286233" y="241835"/>
                </a:lnTo>
                <a:cubicBezTo>
                  <a:pt x="274561" y="237950"/>
                  <a:pt x="266689" y="227026"/>
                  <a:pt x="266699" y="214725"/>
                </a:cubicBezTo>
                <a:lnTo>
                  <a:pt x="266699" y="209404"/>
                </a:lnTo>
                <a:cubicBezTo>
                  <a:pt x="266716" y="193630"/>
                  <a:pt x="279500" y="180846"/>
                  <a:pt x="295274" y="180829"/>
                </a:cubicBezTo>
                <a:lnTo>
                  <a:pt x="295274" y="171304"/>
                </a:lnTo>
                <a:cubicBezTo>
                  <a:pt x="295274" y="166043"/>
                  <a:pt x="299538" y="161779"/>
                  <a:pt x="304799" y="161779"/>
                </a:cubicBezTo>
                <a:close/>
                <a:moveTo>
                  <a:pt x="246743" y="107822"/>
                </a:moveTo>
                <a:cubicBezTo>
                  <a:pt x="234788" y="137180"/>
                  <a:pt x="228628" y="168574"/>
                  <a:pt x="228600" y="200273"/>
                </a:cubicBezTo>
                <a:lnTo>
                  <a:pt x="228600" y="352278"/>
                </a:lnTo>
                <a:lnTo>
                  <a:pt x="381000" y="352278"/>
                </a:lnTo>
                <a:lnTo>
                  <a:pt x="381000" y="200273"/>
                </a:lnTo>
                <a:cubicBezTo>
                  <a:pt x="380971" y="168574"/>
                  <a:pt x="374809" y="137180"/>
                  <a:pt x="362853" y="107822"/>
                </a:cubicBezTo>
                <a:cubicBezTo>
                  <a:pt x="327036" y="128962"/>
                  <a:pt x="282560" y="128962"/>
                  <a:pt x="246743" y="107822"/>
                </a:cubicBezTo>
                <a:close/>
                <a:moveTo>
                  <a:pt x="304800" y="22322"/>
                </a:moveTo>
                <a:cubicBezTo>
                  <a:pt x="284294" y="41970"/>
                  <a:pt x="267318" y="64998"/>
                  <a:pt x="254613" y="90398"/>
                </a:cubicBezTo>
                <a:cubicBezTo>
                  <a:pt x="285470" y="109066"/>
                  <a:pt x="324140" y="109066"/>
                  <a:pt x="354997" y="90398"/>
                </a:cubicBezTo>
                <a:lnTo>
                  <a:pt x="354997" y="90397"/>
                </a:lnTo>
                <a:cubicBezTo>
                  <a:pt x="342274" y="65005"/>
                  <a:pt x="325297" y="41981"/>
                  <a:pt x="304800" y="22322"/>
                </a:cubicBezTo>
                <a:close/>
                <a:moveTo>
                  <a:pt x="300107" y="1272"/>
                </a:moveTo>
                <a:cubicBezTo>
                  <a:pt x="303006" y="-424"/>
                  <a:pt x="306595" y="-424"/>
                  <a:pt x="309493" y="1272"/>
                </a:cubicBezTo>
                <a:cubicBezTo>
                  <a:pt x="310073" y="1544"/>
                  <a:pt x="310624" y="1876"/>
                  <a:pt x="311134" y="2262"/>
                </a:cubicBezTo>
                <a:cubicBezTo>
                  <a:pt x="367641" y="52575"/>
                  <a:pt x="399989" y="124613"/>
                  <a:pt x="400050" y="200273"/>
                </a:cubicBezTo>
                <a:lnTo>
                  <a:pt x="400050" y="205819"/>
                </a:lnTo>
                <a:lnTo>
                  <a:pt x="464371" y="279329"/>
                </a:lnTo>
                <a:cubicBezTo>
                  <a:pt x="465888" y="281067"/>
                  <a:pt x="466724" y="283296"/>
                  <a:pt x="466725" y="285603"/>
                </a:cubicBezTo>
                <a:lnTo>
                  <a:pt x="466725" y="438003"/>
                </a:lnTo>
                <a:cubicBezTo>
                  <a:pt x="466727" y="440753"/>
                  <a:pt x="465539" y="443369"/>
                  <a:pt x="463468" y="445180"/>
                </a:cubicBezTo>
                <a:cubicBezTo>
                  <a:pt x="459508" y="448642"/>
                  <a:pt x="453491" y="448238"/>
                  <a:pt x="450029" y="444277"/>
                </a:cubicBezTo>
                <a:lnTo>
                  <a:pt x="393595" y="379782"/>
                </a:lnTo>
                <a:lnTo>
                  <a:pt x="380321" y="412968"/>
                </a:lnTo>
                <a:cubicBezTo>
                  <a:pt x="378872" y="416582"/>
                  <a:pt x="375370" y="418953"/>
                  <a:pt x="371475" y="418953"/>
                </a:cubicBezTo>
                <a:lnTo>
                  <a:pt x="356972" y="418953"/>
                </a:lnTo>
                <a:lnTo>
                  <a:pt x="370796" y="453514"/>
                </a:lnTo>
                <a:cubicBezTo>
                  <a:pt x="371246" y="454640"/>
                  <a:pt x="371478" y="455842"/>
                  <a:pt x="371478" y="457056"/>
                </a:cubicBezTo>
                <a:cubicBezTo>
                  <a:pt x="371476" y="462317"/>
                  <a:pt x="367211" y="466580"/>
                  <a:pt x="361950" y="466578"/>
                </a:cubicBezTo>
                <a:lnTo>
                  <a:pt x="342900" y="466578"/>
                </a:lnTo>
                <a:lnTo>
                  <a:pt x="342900" y="486307"/>
                </a:lnTo>
                <a:cubicBezTo>
                  <a:pt x="355262" y="488106"/>
                  <a:pt x="366865" y="493356"/>
                  <a:pt x="376376" y="501454"/>
                </a:cubicBezTo>
                <a:cubicBezTo>
                  <a:pt x="391798" y="491031"/>
                  <a:pt x="410011" y="485514"/>
                  <a:pt x="428625" y="485628"/>
                </a:cubicBezTo>
                <a:cubicBezTo>
                  <a:pt x="468176" y="485628"/>
                  <a:pt x="502463" y="509938"/>
                  <a:pt x="511838" y="543359"/>
                </a:cubicBezTo>
                <a:cubicBezTo>
                  <a:pt x="553763" y="545244"/>
                  <a:pt x="570079" y="568204"/>
                  <a:pt x="576005" y="590403"/>
                </a:cubicBezTo>
                <a:lnTo>
                  <a:pt x="600075" y="590403"/>
                </a:lnTo>
                <a:cubicBezTo>
                  <a:pt x="605336" y="590403"/>
                  <a:pt x="609600" y="594667"/>
                  <a:pt x="609600" y="599928"/>
                </a:cubicBezTo>
                <a:cubicBezTo>
                  <a:pt x="609600" y="605189"/>
                  <a:pt x="605336" y="609453"/>
                  <a:pt x="600075" y="609453"/>
                </a:cubicBezTo>
                <a:lnTo>
                  <a:pt x="9525" y="609453"/>
                </a:lnTo>
                <a:cubicBezTo>
                  <a:pt x="4264" y="609453"/>
                  <a:pt x="0" y="605189"/>
                  <a:pt x="0" y="599928"/>
                </a:cubicBezTo>
                <a:cubicBezTo>
                  <a:pt x="0" y="594667"/>
                  <a:pt x="4264" y="590403"/>
                  <a:pt x="9525" y="590403"/>
                </a:cubicBezTo>
                <a:lnTo>
                  <a:pt x="33595" y="590403"/>
                </a:lnTo>
                <a:cubicBezTo>
                  <a:pt x="39523" y="568204"/>
                  <a:pt x="55845" y="545244"/>
                  <a:pt x="97762" y="543359"/>
                </a:cubicBezTo>
                <a:cubicBezTo>
                  <a:pt x="107137" y="509938"/>
                  <a:pt x="141424" y="485628"/>
                  <a:pt x="180975" y="485628"/>
                </a:cubicBezTo>
                <a:cubicBezTo>
                  <a:pt x="199589" y="485514"/>
                  <a:pt x="217802" y="491030"/>
                  <a:pt x="233224" y="501452"/>
                </a:cubicBezTo>
                <a:cubicBezTo>
                  <a:pt x="242736" y="493355"/>
                  <a:pt x="254338" y="488106"/>
                  <a:pt x="266700" y="486307"/>
                </a:cubicBezTo>
                <a:lnTo>
                  <a:pt x="266700" y="466578"/>
                </a:lnTo>
                <a:lnTo>
                  <a:pt x="247650" y="466578"/>
                </a:lnTo>
                <a:cubicBezTo>
                  <a:pt x="246437" y="466578"/>
                  <a:pt x="245234" y="466347"/>
                  <a:pt x="244108" y="465896"/>
                </a:cubicBezTo>
                <a:cubicBezTo>
                  <a:pt x="239224" y="463942"/>
                  <a:pt x="236850" y="458397"/>
                  <a:pt x="238804" y="453514"/>
                </a:cubicBezTo>
                <a:lnTo>
                  <a:pt x="252628" y="418953"/>
                </a:lnTo>
                <a:lnTo>
                  <a:pt x="238125" y="418953"/>
                </a:lnTo>
                <a:cubicBezTo>
                  <a:pt x="234230" y="418953"/>
                  <a:pt x="230728" y="416582"/>
                  <a:pt x="229279" y="412968"/>
                </a:cubicBezTo>
                <a:lnTo>
                  <a:pt x="216005" y="379782"/>
                </a:lnTo>
                <a:lnTo>
                  <a:pt x="159571" y="444277"/>
                </a:lnTo>
                <a:cubicBezTo>
                  <a:pt x="157762" y="446348"/>
                  <a:pt x="155145" y="447535"/>
                  <a:pt x="152394" y="447534"/>
                </a:cubicBezTo>
                <a:cubicBezTo>
                  <a:pt x="147135" y="447531"/>
                  <a:pt x="142872" y="443264"/>
                  <a:pt x="142875" y="438003"/>
                </a:cubicBezTo>
                <a:lnTo>
                  <a:pt x="142875" y="285603"/>
                </a:lnTo>
                <a:cubicBezTo>
                  <a:pt x="142876" y="283296"/>
                  <a:pt x="143712" y="281067"/>
                  <a:pt x="145229" y="279329"/>
                </a:cubicBezTo>
                <a:lnTo>
                  <a:pt x="209550" y="205819"/>
                </a:lnTo>
                <a:lnTo>
                  <a:pt x="209550" y="200273"/>
                </a:lnTo>
                <a:cubicBezTo>
                  <a:pt x="209616" y="124614"/>
                  <a:pt x="241963" y="52578"/>
                  <a:pt x="298466" y="2262"/>
                </a:cubicBezTo>
                <a:cubicBezTo>
                  <a:pt x="298977" y="1876"/>
                  <a:pt x="299527" y="1544"/>
                  <a:pt x="300107" y="12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80"/>
          <p:cNvSpPr/>
          <p:nvPr/>
        </p:nvSpPr>
        <p:spPr>
          <a:xfrm>
            <a:off x="8943663" y="2010926"/>
            <a:ext cx="627459" cy="647700"/>
          </a:xfrm>
          <a:custGeom>
            <a:rect b="b" l="l" r="r" t="t"/>
            <a:pathLst>
              <a:path extrusionOk="0" h="609600" w="590550">
                <a:moveTo>
                  <a:pt x="533401" y="533400"/>
                </a:moveTo>
                <a:lnTo>
                  <a:pt x="552451" y="533400"/>
                </a:lnTo>
                <a:lnTo>
                  <a:pt x="552451" y="571500"/>
                </a:lnTo>
                <a:lnTo>
                  <a:pt x="533401" y="571500"/>
                </a:lnTo>
                <a:close/>
                <a:moveTo>
                  <a:pt x="495301" y="533400"/>
                </a:moveTo>
                <a:lnTo>
                  <a:pt x="514351" y="533400"/>
                </a:lnTo>
                <a:lnTo>
                  <a:pt x="514351" y="571500"/>
                </a:lnTo>
                <a:lnTo>
                  <a:pt x="495301" y="571500"/>
                </a:lnTo>
                <a:close/>
                <a:moveTo>
                  <a:pt x="228600" y="504825"/>
                </a:moveTo>
                <a:lnTo>
                  <a:pt x="228600" y="590550"/>
                </a:lnTo>
                <a:lnTo>
                  <a:pt x="266700" y="590550"/>
                </a:lnTo>
                <a:lnTo>
                  <a:pt x="266700" y="504825"/>
                </a:lnTo>
                <a:close/>
                <a:moveTo>
                  <a:pt x="85725" y="504825"/>
                </a:moveTo>
                <a:lnTo>
                  <a:pt x="85725" y="590550"/>
                </a:lnTo>
                <a:lnTo>
                  <a:pt x="142875" y="590550"/>
                </a:lnTo>
                <a:lnTo>
                  <a:pt x="142875" y="504825"/>
                </a:lnTo>
                <a:close/>
                <a:moveTo>
                  <a:pt x="533401" y="476250"/>
                </a:moveTo>
                <a:lnTo>
                  <a:pt x="552451" y="476250"/>
                </a:lnTo>
                <a:lnTo>
                  <a:pt x="552451" y="514350"/>
                </a:lnTo>
                <a:lnTo>
                  <a:pt x="533401" y="514350"/>
                </a:lnTo>
                <a:close/>
                <a:moveTo>
                  <a:pt x="495301" y="476250"/>
                </a:moveTo>
                <a:lnTo>
                  <a:pt x="514351" y="476250"/>
                </a:lnTo>
                <a:lnTo>
                  <a:pt x="514351" y="514350"/>
                </a:lnTo>
                <a:lnTo>
                  <a:pt x="495301" y="514350"/>
                </a:lnTo>
                <a:close/>
                <a:moveTo>
                  <a:pt x="247651" y="447675"/>
                </a:moveTo>
                <a:lnTo>
                  <a:pt x="285751" y="447675"/>
                </a:lnTo>
                <a:lnTo>
                  <a:pt x="285751" y="466725"/>
                </a:lnTo>
                <a:lnTo>
                  <a:pt x="247651" y="466725"/>
                </a:lnTo>
                <a:close/>
                <a:moveTo>
                  <a:pt x="152401" y="447675"/>
                </a:moveTo>
                <a:lnTo>
                  <a:pt x="190501" y="447675"/>
                </a:lnTo>
                <a:lnTo>
                  <a:pt x="190501" y="466725"/>
                </a:lnTo>
                <a:lnTo>
                  <a:pt x="152401" y="466725"/>
                </a:lnTo>
                <a:close/>
                <a:moveTo>
                  <a:pt x="95251" y="447675"/>
                </a:moveTo>
                <a:lnTo>
                  <a:pt x="133351" y="447675"/>
                </a:lnTo>
                <a:lnTo>
                  <a:pt x="133351" y="466725"/>
                </a:lnTo>
                <a:lnTo>
                  <a:pt x="95251" y="466725"/>
                </a:lnTo>
                <a:close/>
                <a:moveTo>
                  <a:pt x="38101" y="447675"/>
                </a:moveTo>
                <a:lnTo>
                  <a:pt x="76201" y="447675"/>
                </a:lnTo>
                <a:lnTo>
                  <a:pt x="76201" y="466725"/>
                </a:lnTo>
                <a:lnTo>
                  <a:pt x="38101" y="466725"/>
                </a:lnTo>
                <a:close/>
                <a:moveTo>
                  <a:pt x="533401" y="419100"/>
                </a:moveTo>
                <a:lnTo>
                  <a:pt x="552451" y="419100"/>
                </a:lnTo>
                <a:lnTo>
                  <a:pt x="552451" y="457200"/>
                </a:lnTo>
                <a:lnTo>
                  <a:pt x="533401" y="457200"/>
                </a:lnTo>
                <a:close/>
                <a:moveTo>
                  <a:pt x="495301" y="419100"/>
                </a:moveTo>
                <a:lnTo>
                  <a:pt x="514351" y="419100"/>
                </a:lnTo>
                <a:lnTo>
                  <a:pt x="514351" y="457200"/>
                </a:lnTo>
                <a:lnTo>
                  <a:pt x="495301" y="457200"/>
                </a:lnTo>
                <a:close/>
                <a:moveTo>
                  <a:pt x="247651" y="409575"/>
                </a:moveTo>
                <a:lnTo>
                  <a:pt x="285751" y="409575"/>
                </a:lnTo>
                <a:lnTo>
                  <a:pt x="285751" y="428625"/>
                </a:lnTo>
                <a:lnTo>
                  <a:pt x="247651" y="428625"/>
                </a:lnTo>
                <a:close/>
                <a:moveTo>
                  <a:pt x="152401" y="409575"/>
                </a:moveTo>
                <a:lnTo>
                  <a:pt x="190501" y="409575"/>
                </a:lnTo>
                <a:lnTo>
                  <a:pt x="190501" y="428625"/>
                </a:lnTo>
                <a:lnTo>
                  <a:pt x="152401" y="428625"/>
                </a:lnTo>
                <a:close/>
                <a:moveTo>
                  <a:pt x="95251" y="409575"/>
                </a:moveTo>
                <a:lnTo>
                  <a:pt x="133351" y="409575"/>
                </a:lnTo>
                <a:lnTo>
                  <a:pt x="133351" y="428625"/>
                </a:lnTo>
                <a:lnTo>
                  <a:pt x="95251" y="428625"/>
                </a:lnTo>
                <a:close/>
                <a:moveTo>
                  <a:pt x="38101" y="409575"/>
                </a:moveTo>
                <a:lnTo>
                  <a:pt x="76201" y="409575"/>
                </a:lnTo>
                <a:lnTo>
                  <a:pt x="76201" y="428625"/>
                </a:lnTo>
                <a:lnTo>
                  <a:pt x="38101" y="428625"/>
                </a:lnTo>
                <a:close/>
                <a:moveTo>
                  <a:pt x="247651" y="371475"/>
                </a:moveTo>
                <a:lnTo>
                  <a:pt x="285751" y="371475"/>
                </a:lnTo>
                <a:lnTo>
                  <a:pt x="285751" y="390525"/>
                </a:lnTo>
                <a:lnTo>
                  <a:pt x="247651" y="390525"/>
                </a:lnTo>
                <a:close/>
                <a:moveTo>
                  <a:pt x="152401" y="371475"/>
                </a:moveTo>
                <a:lnTo>
                  <a:pt x="190501" y="371475"/>
                </a:lnTo>
                <a:lnTo>
                  <a:pt x="190501" y="390525"/>
                </a:lnTo>
                <a:lnTo>
                  <a:pt x="152401" y="390525"/>
                </a:lnTo>
                <a:close/>
                <a:moveTo>
                  <a:pt x="95251" y="371475"/>
                </a:moveTo>
                <a:lnTo>
                  <a:pt x="133351" y="371475"/>
                </a:lnTo>
                <a:lnTo>
                  <a:pt x="133351" y="390525"/>
                </a:lnTo>
                <a:lnTo>
                  <a:pt x="95251" y="390525"/>
                </a:lnTo>
                <a:close/>
                <a:moveTo>
                  <a:pt x="38101" y="371475"/>
                </a:moveTo>
                <a:lnTo>
                  <a:pt x="76201" y="371475"/>
                </a:lnTo>
                <a:lnTo>
                  <a:pt x="76201" y="390525"/>
                </a:lnTo>
                <a:lnTo>
                  <a:pt x="38101" y="390525"/>
                </a:lnTo>
                <a:close/>
                <a:moveTo>
                  <a:pt x="533401" y="361950"/>
                </a:moveTo>
                <a:lnTo>
                  <a:pt x="552451" y="361950"/>
                </a:lnTo>
                <a:lnTo>
                  <a:pt x="552451" y="400050"/>
                </a:lnTo>
                <a:lnTo>
                  <a:pt x="533401" y="400050"/>
                </a:lnTo>
                <a:close/>
                <a:moveTo>
                  <a:pt x="495301" y="361950"/>
                </a:moveTo>
                <a:lnTo>
                  <a:pt x="514351" y="361950"/>
                </a:lnTo>
                <a:lnTo>
                  <a:pt x="514351" y="400050"/>
                </a:lnTo>
                <a:lnTo>
                  <a:pt x="495301" y="400050"/>
                </a:lnTo>
                <a:close/>
                <a:moveTo>
                  <a:pt x="419101" y="342900"/>
                </a:moveTo>
                <a:lnTo>
                  <a:pt x="438151" y="342900"/>
                </a:lnTo>
                <a:lnTo>
                  <a:pt x="438151" y="571500"/>
                </a:lnTo>
                <a:lnTo>
                  <a:pt x="419101" y="571500"/>
                </a:lnTo>
                <a:close/>
                <a:moveTo>
                  <a:pt x="381001" y="342900"/>
                </a:moveTo>
                <a:lnTo>
                  <a:pt x="400051" y="342900"/>
                </a:lnTo>
                <a:lnTo>
                  <a:pt x="400051" y="571500"/>
                </a:lnTo>
                <a:lnTo>
                  <a:pt x="381001" y="571500"/>
                </a:lnTo>
                <a:close/>
                <a:moveTo>
                  <a:pt x="342901" y="342900"/>
                </a:moveTo>
                <a:lnTo>
                  <a:pt x="361951" y="342900"/>
                </a:lnTo>
                <a:lnTo>
                  <a:pt x="361951" y="571500"/>
                </a:lnTo>
                <a:lnTo>
                  <a:pt x="342901" y="571500"/>
                </a:lnTo>
                <a:close/>
                <a:moveTo>
                  <a:pt x="247651" y="333375"/>
                </a:moveTo>
                <a:lnTo>
                  <a:pt x="285751" y="333375"/>
                </a:lnTo>
                <a:lnTo>
                  <a:pt x="285751" y="352425"/>
                </a:lnTo>
                <a:lnTo>
                  <a:pt x="247651" y="352425"/>
                </a:lnTo>
                <a:close/>
                <a:moveTo>
                  <a:pt x="152401" y="333375"/>
                </a:moveTo>
                <a:lnTo>
                  <a:pt x="190501" y="333375"/>
                </a:lnTo>
                <a:lnTo>
                  <a:pt x="190501" y="352425"/>
                </a:lnTo>
                <a:lnTo>
                  <a:pt x="152401" y="352425"/>
                </a:lnTo>
                <a:close/>
                <a:moveTo>
                  <a:pt x="95251" y="333375"/>
                </a:moveTo>
                <a:lnTo>
                  <a:pt x="133351" y="333375"/>
                </a:lnTo>
                <a:lnTo>
                  <a:pt x="133351" y="352425"/>
                </a:lnTo>
                <a:lnTo>
                  <a:pt x="95251" y="352425"/>
                </a:lnTo>
                <a:close/>
                <a:moveTo>
                  <a:pt x="38101" y="333375"/>
                </a:moveTo>
                <a:lnTo>
                  <a:pt x="76201" y="333375"/>
                </a:lnTo>
                <a:lnTo>
                  <a:pt x="76201" y="352425"/>
                </a:lnTo>
                <a:lnTo>
                  <a:pt x="38101" y="352425"/>
                </a:lnTo>
                <a:close/>
                <a:moveTo>
                  <a:pt x="323850" y="323850"/>
                </a:moveTo>
                <a:lnTo>
                  <a:pt x="323850" y="590550"/>
                </a:lnTo>
                <a:lnTo>
                  <a:pt x="457200" y="590550"/>
                </a:lnTo>
                <a:lnTo>
                  <a:pt x="457200" y="323850"/>
                </a:lnTo>
                <a:close/>
                <a:moveTo>
                  <a:pt x="533401" y="304800"/>
                </a:moveTo>
                <a:lnTo>
                  <a:pt x="552451" y="304800"/>
                </a:lnTo>
                <a:lnTo>
                  <a:pt x="552451" y="342900"/>
                </a:lnTo>
                <a:lnTo>
                  <a:pt x="533401" y="342900"/>
                </a:lnTo>
                <a:close/>
                <a:moveTo>
                  <a:pt x="495301" y="304800"/>
                </a:moveTo>
                <a:lnTo>
                  <a:pt x="514351" y="304800"/>
                </a:lnTo>
                <a:lnTo>
                  <a:pt x="514351" y="342900"/>
                </a:lnTo>
                <a:lnTo>
                  <a:pt x="495301" y="342900"/>
                </a:lnTo>
                <a:close/>
                <a:moveTo>
                  <a:pt x="247651" y="295275"/>
                </a:moveTo>
                <a:lnTo>
                  <a:pt x="285751" y="295275"/>
                </a:lnTo>
                <a:lnTo>
                  <a:pt x="285751" y="314325"/>
                </a:lnTo>
                <a:lnTo>
                  <a:pt x="247651" y="314325"/>
                </a:lnTo>
                <a:close/>
                <a:moveTo>
                  <a:pt x="152401" y="295275"/>
                </a:moveTo>
                <a:lnTo>
                  <a:pt x="190501" y="295275"/>
                </a:lnTo>
                <a:lnTo>
                  <a:pt x="190501" y="314325"/>
                </a:lnTo>
                <a:lnTo>
                  <a:pt x="152401" y="314325"/>
                </a:lnTo>
                <a:close/>
                <a:moveTo>
                  <a:pt x="95251" y="295275"/>
                </a:moveTo>
                <a:lnTo>
                  <a:pt x="133351" y="295275"/>
                </a:lnTo>
                <a:lnTo>
                  <a:pt x="133351" y="314325"/>
                </a:lnTo>
                <a:lnTo>
                  <a:pt x="95251" y="314325"/>
                </a:lnTo>
                <a:close/>
                <a:moveTo>
                  <a:pt x="38101" y="295275"/>
                </a:moveTo>
                <a:lnTo>
                  <a:pt x="76201" y="295275"/>
                </a:lnTo>
                <a:lnTo>
                  <a:pt x="76201" y="314325"/>
                </a:lnTo>
                <a:lnTo>
                  <a:pt x="38101" y="314325"/>
                </a:lnTo>
                <a:close/>
                <a:moveTo>
                  <a:pt x="247651" y="257175"/>
                </a:moveTo>
                <a:lnTo>
                  <a:pt x="285751" y="257175"/>
                </a:lnTo>
                <a:lnTo>
                  <a:pt x="285751" y="276225"/>
                </a:lnTo>
                <a:lnTo>
                  <a:pt x="247651" y="276225"/>
                </a:lnTo>
                <a:close/>
                <a:moveTo>
                  <a:pt x="152401" y="257175"/>
                </a:moveTo>
                <a:lnTo>
                  <a:pt x="190501" y="257175"/>
                </a:lnTo>
                <a:lnTo>
                  <a:pt x="190501" y="276225"/>
                </a:lnTo>
                <a:lnTo>
                  <a:pt x="152401" y="276225"/>
                </a:lnTo>
                <a:close/>
                <a:moveTo>
                  <a:pt x="95251" y="257175"/>
                </a:moveTo>
                <a:lnTo>
                  <a:pt x="133351" y="257175"/>
                </a:lnTo>
                <a:lnTo>
                  <a:pt x="133351" y="276225"/>
                </a:lnTo>
                <a:lnTo>
                  <a:pt x="95251" y="276225"/>
                </a:lnTo>
                <a:close/>
                <a:moveTo>
                  <a:pt x="38101" y="257175"/>
                </a:moveTo>
                <a:lnTo>
                  <a:pt x="76201" y="257175"/>
                </a:lnTo>
                <a:lnTo>
                  <a:pt x="76201" y="276225"/>
                </a:lnTo>
                <a:lnTo>
                  <a:pt x="38101" y="276225"/>
                </a:lnTo>
                <a:close/>
                <a:moveTo>
                  <a:pt x="533401" y="247650"/>
                </a:moveTo>
                <a:lnTo>
                  <a:pt x="552451" y="247650"/>
                </a:lnTo>
                <a:lnTo>
                  <a:pt x="552451" y="285750"/>
                </a:lnTo>
                <a:lnTo>
                  <a:pt x="533401" y="285750"/>
                </a:lnTo>
                <a:close/>
                <a:moveTo>
                  <a:pt x="495301" y="247650"/>
                </a:moveTo>
                <a:lnTo>
                  <a:pt x="514351" y="247650"/>
                </a:lnTo>
                <a:lnTo>
                  <a:pt x="514351" y="285750"/>
                </a:lnTo>
                <a:lnTo>
                  <a:pt x="495301" y="285750"/>
                </a:lnTo>
                <a:close/>
                <a:moveTo>
                  <a:pt x="457201" y="247650"/>
                </a:moveTo>
                <a:lnTo>
                  <a:pt x="476251" y="247650"/>
                </a:lnTo>
                <a:lnTo>
                  <a:pt x="476251" y="285750"/>
                </a:lnTo>
                <a:lnTo>
                  <a:pt x="457201" y="285750"/>
                </a:lnTo>
                <a:close/>
                <a:moveTo>
                  <a:pt x="419101" y="247650"/>
                </a:moveTo>
                <a:lnTo>
                  <a:pt x="438151" y="247650"/>
                </a:lnTo>
                <a:lnTo>
                  <a:pt x="438151" y="285750"/>
                </a:lnTo>
                <a:lnTo>
                  <a:pt x="419101" y="285750"/>
                </a:lnTo>
                <a:close/>
                <a:moveTo>
                  <a:pt x="19050" y="238125"/>
                </a:moveTo>
                <a:lnTo>
                  <a:pt x="19050" y="590550"/>
                </a:lnTo>
                <a:lnTo>
                  <a:pt x="66675" y="590550"/>
                </a:lnTo>
                <a:lnTo>
                  <a:pt x="66675" y="495300"/>
                </a:lnTo>
                <a:cubicBezTo>
                  <a:pt x="66675" y="495298"/>
                  <a:pt x="66675" y="495297"/>
                  <a:pt x="66675" y="495295"/>
                </a:cubicBezTo>
                <a:cubicBezTo>
                  <a:pt x="66676" y="490036"/>
                  <a:pt x="70941" y="485774"/>
                  <a:pt x="76200" y="485775"/>
                </a:cubicBezTo>
                <a:lnTo>
                  <a:pt x="152400" y="485775"/>
                </a:lnTo>
                <a:cubicBezTo>
                  <a:pt x="152402" y="485775"/>
                  <a:pt x="152403" y="485775"/>
                  <a:pt x="152405" y="485775"/>
                </a:cubicBezTo>
                <a:cubicBezTo>
                  <a:pt x="157664" y="485776"/>
                  <a:pt x="161926" y="490041"/>
                  <a:pt x="161925" y="495300"/>
                </a:cubicBezTo>
                <a:lnTo>
                  <a:pt x="161925" y="590550"/>
                </a:lnTo>
                <a:lnTo>
                  <a:pt x="209550" y="590550"/>
                </a:lnTo>
                <a:lnTo>
                  <a:pt x="209550" y="238125"/>
                </a:lnTo>
                <a:close/>
                <a:moveTo>
                  <a:pt x="247651" y="219075"/>
                </a:moveTo>
                <a:lnTo>
                  <a:pt x="285751" y="219075"/>
                </a:lnTo>
                <a:lnTo>
                  <a:pt x="285751" y="238125"/>
                </a:lnTo>
                <a:lnTo>
                  <a:pt x="247651" y="238125"/>
                </a:lnTo>
                <a:close/>
                <a:moveTo>
                  <a:pt x="533401" y="190500"/>
                </a:moveTo>
                <a:lnTo>
                  <a:pt x="552451" y="190500"/>
                </a:lnTo>
                <a:lnTo>
                  <a:pt x="552451" y="228600"/>
                </a:lnTo>
                <a:lnTo>
                  <a:pt x="533401" y="228600"/>
                </a:lnTo>
                <a:close/>
                <a:moveTo>
                  <a:pt x="495301" y="190500"/>
                </a:moveTo>
                <a:lnTo>
                  <a:pt x="514351" y="190500"/>
                </a:lnTo>
                <a:lnTo>
                  <a:pt x="514351" y="228600"/>
                </a:lnTo>
                <a:lnTo>
                  <a:pt x="495301" y="228600"/>
                </a:lnTo>
                <a:close/>
                <a:moveTo>
                  <a:pt x="457201" y="190500"/>
                </a:moveTo>
                <a:lnTo>
                  <a:pt x="476251" y="190500"/>
                </a:lnTo>
                <a:lnTo>
                  <a:pt x="476251" y="228600"/>
                </a:lnTo>
                <a:lnTo>
                  <a:pt x="457201" y="228600"/>
                </a:lnTo>
                <a:close/>
                <a:moveTo>
                  <a:pt x="419101" y="190500"/>
                </a:moveTo>
                <a:lnTo>
                  <a:pt x="438151" y="190500"/>
                </a:lnTo>
                <a:lnTo>
                  <a:pt x="438151" y="228600"/>
                </a:lnTo>
                <a:lnTo>
                  <a:pt x="419101" y="228600"/>
                </a:lnTo>
                <a:close/>
                <a:moveTo>
                  <a:pt x="133351" y="180975"/>
                </a:moveTo>
                <a:lnTo>
                  <a:pt x="285751" y="180975"/>
                </a:lnTo>
                <a:lnTo>
                  <a:pt x="285751" y="200025"/>
                </a:lnTo>
                <a:lnTo>
                  <a:pt x="133351" y="200025"/>
                </a:lnTo>
                <a:close/>
                <a:moveTo>
                  <a:pt x="133351" y="142875"/>
                </a:moveTo>
                <a:lnTo>
                  <a:pt x="247651" y="142875"/>
                </a:lnTo>
                <a:lnTo>
                  <a:pt x="247651" y="161925"/>
                </a:lnTo>
                <a:lnTo>
                  <a:pt x="133351" y="161925"/>
                </a:lnTo>
                <a:close/>
                <a:moveTo>
                  <a:pt x="533401" y="133350"/>
                </a:moveTo>
                <a:lnTo>
                  <a:pt x="552451" y="133350"/>
                </a:lnTo>
                <a:lnTo>
                  <a:pt x="552451" y="171450"/>
                </a:lnTo>
                <a:lnTo>
                  <a:pt x="533401" y="171450"/>
                </a:lnTo>
                <a:close/>
                <a:moveTo>
                  <a:pt x="495301" y="133350"/>
                </a:moveTo>
                <a:lnTo>
                  <a:pt x="514351" y="133350"/>
                </a:lnTo>
                <a:lnTo>
                  <a:pt x="514351" y="171450"/>
                </a:lnTo>
                <a:lnTo>
                  <a:pt x="495301" y="171450"/>
                </a:lnTo>
                <a:close/>
                <a:moveTo>
                  <a:pt x="457201" y="133350"/>
                </a:moveTo>
                <a:lnTo>
                  <a:pt x="476251" y="133350"/>
                </a:lnTo>
                <a:lnTo>
                  <a:pt x="476251" y="171450"/>
                </a:lnTo>
                <a:lnTo>
                  <a:pt x="457201" y="171450"/>
                </a:lnTo>
                <a:close/>
                <a:moveTo>
                  <a:pt x="419101" y="133350"/>
                </a:moveTo>
                <a:lnTo>
                  <a:pt x="438151" y="133350"/>
                </a:lnTo>
                <a:lnTo>
                  <a:pt x="438151" y="171450"/>
                </a:lnTo>
                <a:lnTo>
                  <a:pt x="419101" y="171450"/>
                </a:lnTo>
                <a:close/>
                <a:moveTo>
                  <a:pt x="400050" y="114300"/>
                </a:moveTo>
                <a:lnTo>
                  <a:pt x="400050" y="304800"/>
                </a:lnTo>
                <a:lnTo>
                  <a:pt x="466725" y="304800"/>
                </a:lnTo>
                <a:cubicBezTo>
                  <a:pt x="466727" y="304800"/>
                  <a:pt x="466728" y="304800"/>
                  <a:pt x="466730" y="304800"/>
                </a:cubicBezTo>
                <a:cubicBezTo>
                  <a:pt x="471989" y="304801"/>
                  <a:pt x="476251" y="309066"/>
                  <a:pt x="476250" y="314325"/>
                </a:cubicBezTo>
                <a:lnTo>
                  <a:pt x="476250" y="590550"/>
                </a:lnTo>
                <a:lnTo>
                  <a:pt x="571500" y="590550"/>
                </a:lnTo>
                <a:lnTo>
                  <a:pt x="571500" y="114300"/>
                </a:lnTo>
                <a:close/>
                <a:moveTo>
                  <a:pt x="114300" y="88134"/>
                </a:moveTo>
                <a:lnTo>
                  <a:pt x="114300" y="219075"/>
                </a:lnTo>
                <a:lnTo>
                  <a:pt x="219075" y="219075"/>
                </a:lnTo>
                <a:cubicBezTo>
                  <a:pt x="219077" y="219075"/>
                  <a:pt x="219078" y="219075"/>
                  <a:pt x="219080" y="219075"/>
                </a:cubicBezTo>
                <a:cubicBezTo>
                  <a:pt x="224339" y="219076"/>
                  <a:pt x="228601" y="223341"/>
                  <a:pt x="228600" y="228600"/>
                </a:cubicBezTo>
                <a:lnTo>
                  <a:pt x="228600" y="485775"/>
                </a:lnTo>
                <a:lnTo>
                  <a:pt x="276225" y="485775"/>
                </a:lnTo>
                <a:cubicBezTo>
                  <a:pt x="276227" y="485775"/>
                  <a:pt x="276228" y="485775"/>
                  <a:pt x="276230" y="485775"/>
                </a:cubicBezTo>
                <a:cubicBezTo>
                  <a:pt x="281489" y="485776"/>
                  <a:pt x="285751" y="490041"/>
                  <a:pt x="285750" y="495300"/>
                </a:cubicBezTo>
                <a:lnTo>
                  <a:pt x="285750" y="590550"/>
                </a:lnTo>
                <a:lnTo>
                  <a:pt x="304800" y="590550"/>
                </a:lnTo>
                <a:lnTo>
                  <a:pt x="304800" y="131429"/>
                </a:lnTo>
                <a:cubicBezTo>
                  <a:pt x="288484" y="127721"/>
                  <a:pt x="134024" y="92617"/>
                  <a:pt x="114300" y="88134"/>
                </a:cubicBezTo>
                <a:close/>
                <a:moveTo>
                  <a:pt x="161925" y="51360"/>
                </a:moveTo>
                <a:lnTo>
                  <a:pt x="161925" y="79421"/>
                </a:lnTo>
                <a:cubicBezTo>
                  <a:pt x="221910" y="93054"/>
                  <a:pt x="200300" y="88149"/>
                  <a:pt x="257175" y="101040"/>
                </a:cubicBezTo>
                <a:lnTo>
                  <a:pt x="257175" y="72949"/>
                </a:lnTo>
                <a:close/>
                <a:moveTo>
                  <a:pt x="209550" y="0"/>
                </a:moveTo>
                <a:cubicBezTo>
                  <a:pt x="214811" y="0"/>
                  <a:pt x="219075" y="4264"/>
                  <a:pt x="219075" y="9525"/>
                </a:cubicBezTo>
                <a:lnTo>
                  <a:pt x="219075" y="44782"/>
                </a:lnTo>
                <a:lnTo>
                  <a:pt x="268802" y="56052"/>
                </a:lnTo>
                <a:cubicBezTo>
                  <a:pt x="273144" y="57032"/>
                  <a:pt x="276227" y="60890"/>
                  <a:pt x="276225" y="65340"/>
                </a:cubicBezTo>
                <a:lnTo>
                  <a:pt x="276225" y="105398"/>
                </a:lnTo>
                <a:lnTo>
                  <a:pt x="316437" y="114537"/>
                </a:lnTo>
                <a:cubicBezTo>
                  <a:pt x="320772" y="115524"/>
                  <a:pt x="323849" y="119379"/>
                  <a:pt x="323850" y="123825"/>
                </a:cubicBezTo>
                <a:lnTo>
                  <a:pt x="323850" y="304800"/>
                </a:lnTo>
                <a:lnTo>
                  <a:pt x="381000" y="304800"/>
                </a:lnTo>
                <a:lnTo>
                  <a:pt x="381000" y="104775"/>
                </a:lnTo>
                <a:cubicBezTo>
                  <a:pt x="381000" y="104773"/>
                  <a:pt x="381000" y="104772"/>
                  <a:pt x="381000" y="104770"/>
                </a:cubicBezTo>
                <a:cubicBezTo>
                  <a:pt x="381001" y="99511"/>
                  <a:pt x="385266" y="95249"/>
                  <a:pt x="390525" y="95250"/>
                </a:cubicBezTo>
                <a:lnTo>
                  <a:pt x="581025" y="95250"/>
                </a:lnTo>
                <a:cubicBezTo>
                  <a:pt x="581027" y="95250"/>
                  <a:pt x="581028" y="95250"/>
                  <a:pt x="581030" y="95250"/>
                </a:cubicBezTo>
                <a:cubicBezTo>
                  <a:pt x="586289" y="95251"/>
                  <a:pt x="590551" y="99516"/>
                  <a:pt x="590550" y="104775"/>
                </a:cubicBezTo>
                <a:lnTo>
                  <a:pt x="590550" y="600075"/>
                </a:lnTo>
                <a:cubicBezTo>
                  <a:pt x="590550" y="600077"/>
                  <a:pt x="590550" y="600078"/>
                  <a:pt x="590550" y="600080"/>
                </a:cubicBezTo>
                <a:cubicBezTo>
                  <a:pt x="590549" y="605339"/>
                  <a:pt x="586284" y="609601"/>
                  <a:pt x="581025" y="609600"/>
                </a:cubicBezTo>
                <a:lnTo>
                  <a:pt x="9525" y="609600"/>
                </a:lnTo>
                <a:cubicBezTo>
                  <a:pt x="9523" y="609600"/>
                  <a:pt x="9522" y="609600"/>
                  <a:pt x="9520" y="609600"/>
                </a:cubicBezTo>
                <a:cubicBezTo>
                  <a:pt x="4261" y="609599"/>
                  <a:pt x="-1" y="605334"/>
                  <a:pt x="0" y="600075"/>
                </a:cubicBezTo>
                <a:lnTo>
                  <a:pt x="0" y="228600"/>
                </a:lnTo>
                <a:cubicBezTo>
                  <a:pt x="0" y="228598"/>
                  <a:pt x="0" y="228597"/>
                  <a:pt x="0" y="228595"/>
                </a:cubicBezTo>
                <a:cubicBezTo>
                  <a:pt x="1" y="223336"/>
                  <a:pt x="4266" y="219074"/>
                  <a:pt x="9525" y="219075"/>
                </a:cubicBezTo>
                <a:lnTo>
                  <a:pt x="95250" y="219075"/>
                </a:lnTo>
                <a:lnTo>
                  <a:pt x="95250" y="76200"/>
                </a:lnTo>
                <a:cubicBezTo>
                  <a:pt x="95250" y="75486"/>
                  <a:pt x="95329" y="74775"/>
                  <a:pt x="95488" y="74079"/>
                </a:cubicBezTo>
                <a:cubicBezTo>
                  <a:pt x="96657" y="68952"/>
                  <a:pt x="101759" y="65744"/>
                  <a:pt x="106887" y="66912"/>
                </a:cubicBezTo>
                <a:lnTo>
                  <a:pt x="142875" y="75091"/>
                </a:lnTo>
                <a:lnTo>
                  <a:pt x="142875" y="39435"/>
                </a:lnTo>
                <a:cubicBezTo>
                  <a:pt x="142875" y="38727"/>
                  <a:pt x="142954" y="38022"/>
                  <a:pt x="143110" y="37332"/>
                </a:cubicBezTo>
                <a:cubicBezTo>
                  <a:pt x="144271" y="32202"/>
                  <a:pt x="149372" y="28985"/>
                  <a:pt x="154502" y="30147"/>
                </a:cubicBezTo>
                <a:lnTo>
                  <a:pt x="200025" y="40464"/>
                </a:lnTo>
                <a:lnTo>
                  <a:pt x="200025" y="9525"/>
                </a:lnTo>
                <a:cubicBezTo>
                  <a:pt x="200025" y="4264"/>
                  <a:pt x="204289" y="0"/>
                  <a:pt x="209550" y="0"/>
                </a:cubicBez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0"/>
          <p:cNvSpPr/>
          <p:nvPr/>
        </p:nvSpPr>
        <p:spPr>
          <a:xfrm>
            <a:off x="1405894" y="1721070"/>
            <a:ext cx="3032100" cy="4473900"/>
          </a:xfrm>
          <a:prstGeom prst="rect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0"/>
          <p:cNvSpPr/>
          <p:nvPr/>
        </p:nvSpPr>
        <p:spPr>
          <a:xfrm>
            <a:off x="2597940" y="2098131"/>
            <a:ext cx="647704" cy="526265"/>
          </a:xfrm>
          <a:custGeom>
            <a:rect b="b" l="l" r="r" t="t"/>
            <a:pathLst>
              <a:path extrusionOk="0" h="495308" w="609604">
                <a:moveTo>
                  <a:pt x="607611" y="3700"/>
                </a:moveTo>
                <a:cubicBezTo>
                  <a:pt x="605509" y="981"/>
                  <a:pt x="602106" y="-395"/>
                  <a:pt x="598705" y="99"/>
                </a:cubicBezTo>
                <a:lnTo>
                  <a:pt x="8155" y="85824"/>
                </a:lnTo>
                <a:cubicBezTo>
                  <a:pt x="2950" y="86581"/>
                  <a:pt x="-657" y="91415"/>
                  <a:pt x="100" y="96621"/>
                </a:cubicBezTo>
                <a:cubicBezTo>
                  <a:pt x="412" y="98765"/>
                  <a:pt x="1446" y="100739"/>
                  <a:pt x="3031" y="102217"/>
                </a:cubicBezTo>
                <a:lnTo>
                  <a:pt x="143201" y="233043"/>
                </a:lnTo>
                <a:lnTo>
                  <a:pt x="161927" y="467491"/>
                </a:lnTo>
                <a:cubicBezTo>
                  <a:pt x="162344" y="472735"/>
                  <a:pt x="166934" y="476647"/>
                  <a:pt x="172178" y="476230"/>
                </a:cubicBezTo>
                <a:cubicBezTo>
                  <a:pt x="173951" y="476089"/>
                  <a:pt x="175650" y="475454"/>
                  <a:pt x="177081" y="474397"/>
                </a:cubicBezTo>
                <a:lnTo>
                  <a:pt x="294239" y="387976"/>
                </a:lnTo>
                <a:lnTo>
                  <a:pt x="393137" y="492332"/>
                </a:lnTo>
                <a:cubicBezTo>
                  <a:pt x="396753" y="496152"/>
                  <a:pt x="402782" y="496316"/>
                  <a:pt x="406602" y="492700"/>
                </a:cubicBezTo>
                <a:cubicBezTo>
                  <a:pt x="407561" y="491791"/>
                  <a:pt x="408321" y="490693"/>
                  <a:pt x="408834" y="489475"/>
                </a:cubicBezTo>
                <a:lnTo>
                  <a:pt x="608859" y="13225"/>
                </a:lnTo>
                <a:cubicBezTo>
                  <a:pt x="610191" y="10057"/>
                  <a:pt x="609715" y="6417"/>
                  <a:pt x="607611" y="3700"/>
                </a:cubicBezTo>
                <a:close/>
                <a:moveTo>
                  <a:pt x="222477" y="297508"/>
                </a:moveTo>
                <a:cubicBezTo>
                  <a:pt x="221351" y="298755"/>
                  <a:pt x="220391" y="300141"/>
                  <a:pt x="219620" y="301632"/>
                </a:cubicBezTo>
                <a:lnTo>
                  <a:pt x="177376" y="421323"/>
                </a:lnTo>
                <a:lnTo>
                  <a:pt x="162460" y="234881"/>
                </a:lnTo>
                <a:lnTo>
                  <a:pt x="415892" y="135040"/>
                </a:lnTo>
                <a:close/>
                <a:moveTo>
                  <a:pt x="190750" y="440659"/>
                </a:moveTo>
                <a:lnTo>
                  <a:pt x="232412" y="322663"/>
                </a:lnTo>
                <a:lnTo>
                  <a:pt x="281085" y="374041"/>
                </a:lnTo>
                <a:close/>
                <a:moveTo>
                  <a:pt x="396928" y="468634"/>
                </a:moveTo>
                <a:lnTo>
                  <a:pt x="242470" y="305595"/>
                </a:lnTo>
                <a:lnTo>
                  <a:pt x="472861" y="112075"/>
                </a:lnTo>
                <a:cubicBezTo>
                  <a:pt x="476930" y="108740"/>
                  <a:pt x="477524" y="102739"/>
                  <a:pt x="474190" y="98671"/>
                </a:cubicBezTo>
                <a:cubicBezTo>
                  <a:pt x="471545" y="95444"/>
                  <a:pt x="467107" y="94313"/>
                  <a:pt x="463241" y="95883"/>
                </a:cubicBezTo>
                <a:lnTo>
                  <a:pt x="154507" y="217536"/>
                </a:lnTo>
                <a:lnTo>
                  <a:pt x="30529" y="101826"/>
                </a:lnTo>
                <a:lnTo>
                  <a:pt x="584770" y="21378"/>
                </a:lnTo>
                <a:close/>
              </a:path>
            </a:pathLst>
          </a:custGeom>
          <a:solidFill>
            <a:srgbClr val="007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030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80"/>
          <p:cNvSpPr txBox="1"/>
          <p:nvPr>
            <p:ph idx="3" type="title"/>
          </p:nvPr>
        </p:nvSpPr>
        <p:spPr>
          <a:xfrm>
            <a:off x="4782464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80"/>
          <p:cNvSpPr txBox="1"/>
          <p:nvPr>
            <p:ph idx="1" type="body"/>
          </p:nvPr>
        </p:nvSpPr>
        <p:spPr>
          <a:xfrm>
            <a:off x="4699575" y="4307600"/>
            <a:ext cx="2780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80"/>
          <p:cNvSpPr txBox="1"/>
          <p:nvPr>
            <p:ph idx="4" type="title"/>
          </p:nvPr>
        </p:nvSpPr>
        <p:spPr>
          <a:xfrm>
            <a:off x="4782464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 SemiBold"/>
              <a:buNone/>
              <a:defRPr sz="15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 SemiBold"/>
              <a:buNone/>
              <a:defRPr sz="12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93" name="Google Shape;593;p80"/>
          <p:cNvSpPr txBox="1"/>
          <p:nvPr>
            <p:ph idx="5" type="title"/>
          </p:nvPr>
        </p:nvSpPr>
        <p:spPr>
          <a:xfrm>
            <a:off x="4782475" y="5765050"/>
            <a:ext cx="2614800" cy="42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4" name="Google Shape;594;p80"/>
          <p:cNvSpPr txBox="1"/>
          <p:nvPr>
            <p:ph idx="6" type="title"/>
          </p:nvPr>
        </p:nvSpPr>
        <p:spPr>
          <a:xfrm>
            <a:off x="1604139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5" name="Google Shape;595;p80"/>
          <p:cNvSpPr txBox="1"/>
          <p:nvPr>
            <p:ph idx="7" type="body"/>
          </p:nvPr>
        </p:nvSpPr>
        <p:spPr>
          <a:xfrm>
            <a:off x="1521250" y="4307600"/>
            <a:ext cx="2780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6" name="Google Shape;596;p80"/>
          <p:cNvSpPr txBox="1"/>
          <p:nvPr>
            <p:ph idx="8" type="title"/>
          </p:nvPr>
        </p:nvSpPr>
        <p:spPr>
          <a:xfrm>
            <a:off x="1604139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 SemiBold"/>
              <a:buNone/>
              <a:defRPr sz="15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97" name="Google Shape;597;p80"/>
          <p:cNvSpPr txBox="1"/>
          <p:nvPr>
            <p:ph idx="9" type="title"/>
          </p:nvPr>
        </p:nvSpPr>
        <p:spPr>
          <a:xfrm>
            <a:off x="1604150" y="5536450"/>
            <a:ext cx="26148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80"/>
          <p:cNvSpPr txBox="1"/>
          <p:nvPr>
            <p:ph idx="13" type="title"/>
          </p:nvPr>
        </p:nvSpPr>
        <p:spPr>
          <a:xfrm>
            <a:off x="7970839" y="29416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9" name="Google Shape;599;p80"/>
          <p:cNvSpPr txBox="1"/>
          <p:nvPr>
            <p:ph idx="14" type="body"/>
          </p:nvPr>
        </p:nvSpPr>
        <p:spPr>
          <a:xfrm>
            <a:off x="7887950" y="4307600"/>
            <a:ext cx="27801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0" name="Google Shape;600;p80"/>
          <p:cNvSpPr txBox="1"/>
          <p:nvPr>
            <p:ph idx="15" type="title"/>
          </p:nvPr>
        </p:nvSpPr>
        <p:spPr>
          <a:xfrm>
            <a:off x="7970839" y="3663550"/>
            <a:ext cx="2614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 SemiBold"/>
              <a:buNone/>
              <a:defRPr sz="15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601" name="Google Shape;601;p80"/>
          <p:cNvSpPr txBox="1"/>
          <p:nvPr>
            <p:ph idx="16" type="title"/>
          </p:nvPr>
        </p:nvSpPr>
        <p:spPr>
          <a:xfrm>
            <a:off x="7970850" y="5536450"/>
            <a:ext cx="26148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 type="title">
  <p:cSld name="TITLE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04" name="Google Shape;604;p81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05" name="Google Shape;605;p8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6" name="Google Shape;606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130" cy="1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.Conteudo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 txBox="1"/>
          <p:nvPr/>
        </p:nvSpPr>
        <p:spPr>
          <a:xfrm>
            <a:off x="806550" y="2415350"/>
            <a:ext cx="323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pt-BR" sz="4500" u="none" cap="none" strike="noStrike">
                <a:solidFill>
                  <a:srgbClr val="303030"/>
                </a:solidFill>
                <a:latin typeface="Raleway Black"/>
                <a:ea typeface="Raleway Black"/>
                <a:cs typeface="Raleway Black"/>
                <a:sym typeface="Raleway Black"/>
              </a:rPr>
              <a:t>Conteúdo</a:t>
            </a:r>
            <a:endParaRPr b="0" i="0" sz="4500" u="none" cap="none" strike="noStrike">
              <a:solidFill>
                <a:srgbClr val="30303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5" name="Google Shape;35;p43"/>
          <p:cNvSpPr/>
          <p:nvPr/>
        </p:nvSpPr>
        <p:spPr>
          <a:xfrm>
            <a:off x="1624238" y="3331350"/>
            <a:ext cx="141300" cy="2747400"/>
          </a:xfrm>
          <a:prstGeom prst="rect">
            <a:avLst/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" name="Google Shape;3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34700" y="1206450"/>
            <a:ext cx="4954251" cy="56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3375" y="773900"/>
            <a:ext cx="4243044" cy="29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3"/>
          <p:cNvSpPr txBox="1"/>
          <p:nvPr>
            <p:ph idx="1" type="body"/>
          </p:nvPr>
        </p:nvSpPr>
        <p:spPr>
          <a:xfrm>
            <a:off x="942475" y="3331350"/>
            <a:ext cx="4914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1955925" y="3331350"/>
            <a:ext cx="34884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238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pic>
        <p:nvPicPr>
          <p:cNvPr id="40" name="Google Shape;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/>
          <p:nvPr/>
        </p:nvSpPr>
        <p:spPr>
          <a:xfrm>
            <a:off x="0" y="6466901"/>
            <a:ext cx="12189000" cy="3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4"/>
          <p:cNvSpPr txBox="1"/>
          <p:nvPr/>
        </p:nvSpPr>
        <p:spPr>
          <a:xfrm>
            <a:off x="8638903" y="6531645"/>
            <a:ext cx="3253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2022 DNC. Todos os direitos reservados.</a:t>
            </a:r>
            <a:endParaRPr b="1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p44"/>
          <p:cNvSpPr txBox="1"/>
          <p:nvPr/>
        </p:nvSpPr>
        <p:spPr>
          <a:xfrm>
            <a:off x="299801" y="6531645"/>
            <a:ext cx="300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i="0" lang="pt-BR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" name="Google Shape;46;p44"/>
          <p:cNvSpPr txBox="1"/>
          <p:nvPr>
            <p:ph type="title"/>
          </p:nvPr>
        </p:nvSpPr>
        <p:spPr>
          <a:xfrm>
            <a:off x="474200" y="10250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2" type="title"/>
          </p:nvPr>
        </p:nvSpPr>
        <p:spPr>
          <a:xfrm>
            <a:off x="474200" y="6447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48" name="Google Shape;48;p44"/>
          <p:cNvCxnSpPr/>
          <p:nvPr/>
        </p:nvCxnSpPr>
        <p:spPr>
          <a:xfrm>
            <a:off x="55438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44"/>
          <p:cNvSpPr txBox="1"/>
          <p:nvPr>
            <p:ph idx="1" type="body"/>
          </p:nvPr>
        </p:nvSpPr>
        <p:spPr>
          <a:xfrm>
            <a:off x="474200" y="2320100"/>
            <a:ext cx="50001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44"/>
          <p:cNvSpPr txBox="1"/>
          <p:nvPr>
            <p:ph idx="3" type="body"/>
          </p:nvPr>
        </p:nvSpPr>
        <p:spPr>
          <a:xfrm>
            <a:off x="6169125" y="2320100"/>
            <a:ext cx="50001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pic>
        <p:nvPicPr>
          <p:cNvPr id="51" name="Google Shape;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225" y="631066"/>
            <a:ext cx="1319675" cy="13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.Sobre a apresentacao">
  <p:cSld name="3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5"/>
          <p:cNvSpPr/>
          <p:nvPr/>
        </p:nvSpPr>
        <p:spPr>
          <a:xfrm>
            <a:off x="1" y="1"/>
            <a:ext cx="2464200" cy="24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7960900" y="3007900"/>
            <a:ext cx="3709800" cy="3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45"/>
          <p:cNvSpPr txBox="1"/>
          <p:nvPr>
            <p:ph type="title"/>
          </p:nvPr>
        </p:nvSpPr>
        <p:spPr>
          <a:xfrm>
            <a:off x="7960900" y="1329800"/>
            <a:ext cx="36234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2" type="title"/>
          </p:nvPr>
        </p:nvSpPr>
        <p:spPr>
          <a:xfrm>
            <a:off x="7960900" y="772025"/>
            <a:ext cx="3709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8" name="Google Shape;58;p45"/>
          <p:cNvSpPr/>
          <p:nvPr>
            <p:ph idx="3" type="pic"/>
          </p:nvPr>
        </p:nvSpPr>
        <p:spPr>
          <a:xfrm>
            <a:off x="4381500" y="962525"/>
            <a:ext cx="2957700" cy="34590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5"/>
          <p:cNvSpPr/>
          <p:nvPr>
            <p:ph idx="4" type="pic"/>
          </p:nvPr>
        </p:nvSpPr>
        <p:spPr>
          <a:xfrm>
            <a:off x="1082825" y="962525"/>
            <a:ext cx="2957700" cy="34590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45"/>
          <p:cNvSpPr txBox="1"/>
          <p:nvPr>
            <p:ph idx="5" type="title"/>
          </p:nvPr>
        </p:nvSpPr>
        <p:spPr>
          <a:xfrm>
            <a:off x="1082825" y="4570000"/>
            <a:ext cx="29577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45"/>
          <p:cNvSpPr txBox="1"/>
          <p:nvPr>
            <p:ph idx="6" type="body"/>
          </p:nvPr>
        </p:nvSpPr>
        <p:spPr>
          <a:xfrm>
            <a:off x="1082600" y="5281800"/>
            <a:ext cx="29577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62" name="Google Shape;62;p45"/>
          <p:cNvSpPr txBox="1"/>
          <p:nvPr>
            <p:ph idx="7" type="title"/>
          </p:nvPr>
        </p:nvSpPr>
        <p:spPr>
          <a:xfrm>
            <a:off x="4381650" y="4570000"/>
            <a:ext cx="29574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45"/>
          <p:cNvSpPr txBox="1"/>
          <p:nvPr>
            <p:ph idx="8" type="body"/>
          </p:nvPr>
        </p:nvSpPr>
        <p:spPr>
          <a:xfrm>
            <a:off x="4381750" y="5281800"/>
            <a:ext cx="29577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ElementoBaixo">
  <p:cSld name="5_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6"/>
          <p:cNvSpPr/>
          <p:nvPr>
            <p:ph idx="2" type="pic"/>
          </p:nvPr>
        </p:nvSpPr>
        <p:spPr>
          <a:xfrm>
            <a:off x="1107350" y="1107350"/>
            <a:ext cx="3906000" cy="4643400"/>
          </a:xfrm>
          <a:prstGeom prst="roundRect">
            <a:avLst>
              <a:gd fmla="val 4599" name="adj"/>
            </a:avLst>
          </a:prstGeom>
          <a:noFill/>
          <a:ln>
            <a:noFill/>
          </a:ln>
        </p:spPr>
      </p:sp>
      <p:sp>
        <p:nvSpPr>
          <p:cNvPr id="66" name="Google Shape;66;p46"/>
          <p:cNvSpPr/>
          <p:nvPr/>
        </p:nvSpPr>
        <p:spPr>
          <a:xfrm>
            <a:off x="9766663" y="6407426"/>
            <a:ext cx="2422200" cy="4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46"/>
          <p:cNvSpPr/>
          <p:nvPr/>
        </p:nvSpPr>
        <p:spPr>
          <a:xfrm>
            <a:off x="585875" y="5234925"/>
            <a:ext cx="2612400" cy="1031400"/>
          </a:xfrm>
          <a:prstGeom prst="roundRect">
            <a:avLst>
              <a:gd fmla="val 10262" name="adj"/>
            </a:avLst>
          </a:prstGeom>
          <a:solidFill>
            <a:srgbClr val="0C7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6"/>
          <p:cNvSpPr txBox="1"/>
          <p:nvPr>
            <p:ph type="title"/>
          </p:nvPr>
        </p:nvSpPr>
        <p:spPr>
          <a:xfrm>
            <a:off x="1484125" y="5439825"/>
            <a:ext cx="1393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46"/>
          <p:cNvSpPr txBox="1"/>
          <p:nvPr>
            <p:ph idx="1" type="body"/>
          </p:nvPr>
        </p:nvSpPr>
        <p:spPr>
          <a:xfrm>
            <a:off x="1483900" y="5750750"/>
            <a:ext cx="14838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794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1pPr>
            <a:lvl2pPr indent="-279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2pPr>
            <a:lvl3pPr indent="-279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4pPr>
            <a:lvl5pPr indent="-279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5pPr>
            <a:lvl6pPr indent="-2794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6pPr>
            <a:lvl7pPr indent="-2794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7pPr>
            <a:lvl8pPr indent="-2794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8pPr>
            <a:lvl9pPr indent="-2794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46"/>
          <p:cNvSpPr/>
          <p:nvPr>
            <p:ph idx="3" type="pic"/>
          </p:nvPr>
        </p:nvSpPr>
        <p:spPr>
          <a:xfrm>
            <a:off x="731925" y="5439825"/>
            <a:ext cx="621600" cy="62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46"/>
          <p:cNvSpPr txBox="1"/>
          <p:nvPr>
            <p:ph idx="4" type="title"/>
          </p:nvPr>
        </p:nvSpPr>
        <p:spPr>
          <a:xfrm>
            <a:off x="5557550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" name="Google Shape;73;p46"/>
          <p:cNvSpPr txBox="1"/>
          <p:nvPr>
            <p:ph idx="5" type="title"/>
          </p:nvPr>
        </p:nvSpPr>
        <p:spPr>
          <a:xfrm>
            <a:off x="5557550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74" name="Google Shape;74;p46"/>
          <p:cNvCxnSpPr/>
          <p:nvPr/>
        </p:nvCxnSpPr>
        <p:spPr>
          <a:xfrm>
            <a:off x="563773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" name="Google Shape;75;p46"/>
          <p:cNvSpPr txBox="1"/>
          <p:nvPr>
            <p:ph idx="6" type="body"/>
          </p:nvPr>
        </p:nvSpPr>
        <p:spPr>
          <a:xfrm>
            <a:off x="5557550" y="2320100"/>
            <a:ext cx="565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6" name="Google Shape;76;p46"/>
          <p:cNvSpPr txBox="1"/>
          <p:nvPr>
            <p:ph idx="7" type="title"/>
          </p:nvPr>
        </p:nvSpPr>
        <p:spPr>
          <a:xfrm>
            <a:off x="5557938" y="4570000"/>
            <a:ext cx="5100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46"/>
          <p:cNvSpPr txBox="1"/>
          <p:nvPr>
            <p:ph idx="8" type="body"/>
          </p:nvPr>
        </p:nvSpPr>
        <p:spPr>
          <a:xfrm>
            <a:off x="5557550" y="5281800"/>
            <a:ext cx="51000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.Numbers">
  <p:cSld name="6_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/>
          <p:nvPr/>
        </p:nvSpPr>
        <p:spPr>
          <a:xfrm>
            <a:off x="554388" y="370566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7"/>
          <p:cNvSpPr/>
          <p:nvPr/>
        </p:nvSpPr>
        <p:spPr>
          <a:xfrm>
            <a:off x="554388" y="5035703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7"/>
          <p:cNvSpPr/>
          <p:nvPr/>
        </p:nvSpPr>
        <p:spPr>
          <a:xfrm>
            <a:off x="3493505" y="3705666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7"/>
          <p:cNvSpPr/>
          <p:nvPr/>
        </p:nvSpPr>
        <p:spPr>
          <a:xfrm>
            <a:off x="3493505" y="5035703"/>
            <a:ext cx="2640600" cy="1031700"/>
          </a:xfrm>
          <a:prstGeom prst="roundRect">
            <a:avLst>
              <a:gd fmla="val 102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84425" y="189400"/>
            <a:ext cx="479250" cy="1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7"/>
          <p:cNvSpPr txBox="1"/>
          <p:nvPr>
            <p:ph type="title"/>
          </p:nvPr>
        </p:nvSpPr>
        <p:spPr>
          <a:xfrm>
            <a:off x="474200" y="1101200"/>
            <a:ext cx="515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47"/>
          <p:cNvSpPr txBox="1"/>
          <p:nvPr>
            <p:ph idx="2" type="title"/>
          </p:nvPr>
        </p:nvSpPr>
        <p:spPr>
          <a:xfrm>
            <a:off x="474200" y="7209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86" name="Google Shape;86;p47"/>
          <p:cNvCxnSpPr/>
          <p:nvPr/>
        </p:nvCxnSpPr>
        <p:spPr>
          <a:xfrm>
            <a:off x="554388" y="2112098"/>
            <a:ext cx="651300" cy="0"/>
          </a:xfrm>
          <a:prstGeom prst="straightConnector1">
            <a:avLst/>
          </a:prstGeom>
          <a:noFill/>
          <a:ln cap="flat" cmpd="sng" w="25400">
            <a:solidFill>
              <a:srgbClr val="0C70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47"/>
          <p:cNvSpPr txBox="1"/>
          <p:nvPr>
            <p:ph idx="1" type="body"/>
          </p:nvPr>
        </p:nvSpPr>
        <p:spPr>
          <a:xfrm>
            <a:off x="474200" y="2320100"/>
            <a:ext cx="56598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88" name="Google Shape;88;p47"/>
          <p:cNvSpPr txBox="1"/>
          <p:nvPr>
            <p:ph idx="3" type="title"/>
          </p:nvPr>
        </p:nvSpPr>
        <p:spPr>
          <a:xfrm>
            <a:off x="554450" y="370567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47"/>
          <p:cNvSpPr txBox="1"/>
          <p:nvPr>
            <p:ph idx="4" type="body"/>
          </p:nvPr>
        </p:nvSpPr>
        <p:spPr>
          <a:xfrm>
            <a:off x="554225" y="412082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7"/>
          <p:cNvSpPr txBox="1"/>
          <p:nvPr>
            <p:ph idx="5" type="title"/>
          </p:nvPr>
        </p:nvSpPr>
        <p:spPr>
          <a:xfrm>
            <a:off x="3492150" y="3705675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47"/>
          <p:cNvSpPr txBox="1"/>
          <p:nvPr>
            <p:ph idx="6" type="body"/>
          </p:nvPr>
        </p:nvSpPr>
        <p:spPr>
          <a:xfrm>
            <a:off x="3491925" y="4120825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47"/>
          <p:cNvSpPr txBox="1"/>
          <p:nvPr>
            <p:ph idx="7" type="title"/>
          </p:nvPr>
        </p:nvSpPr>
        <p:spPr>
          <a:xfrm>
            <a:off x="3492150" y="5029150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47"/>
          <p:cNvSpPr txBox="1"/>
          <p:nvPr>
            <p:ph idx="8" type="body"/>
          </p:nvPr>
        </p:nvSpPr>
        <p:spPr>
          <a:xfrm>
            <a:off x="3491925" y="5444300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47"/>
          <p:cNvSpPr txBox="1"/>
          <p:nvPr>
            <p:ph idx="9" type="title"/>
          </p:nvPr>
        </p:nvSpPr>
        <p:spPr>
          <a:xfrm>
            <a:off x="554450" y="5029150"/>
            <a:ext cx="26406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47"/>
          <p:cNvSpPr txBox="1"/>
          <p:nvPr>
            <p:ph idx="13" type="body"/>
          </p:nvPr>
        </p:nvSpPr>
        <p:spPr>
          <a:xfrm>
            <a:off x="554225" y="5444300"/>
            <a:ext cx="2640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6" name="Google Shape;96;p47"/>
          <p:cNvPicPr preferRelativeResize="0"/>
          <p:nvPr/>
        </p:nvPicPr>
        <p:blipFill rotWithShape="1">
          <a:blip r:embed="rId3">
            <a:alphaModFix/>
          </a:blip>
          <a:srcRect b="0" l="6978" r="6977" t="0"/>
          <a:stretch/>
        </p:blipFill>
        <p:spPr>
          <a:xfrm>
            <a:off x="6942399" y="0"/>
            <a:ext cx="524654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 ExtraBold"/>
              <a:buNone/>
              <a:defRPr b="0" i="0" sz="44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•"/>
              <a:defRPr b="0" i="0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" name="Google Shape;9;p36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aleway ExtraBold"/>
              <a:buNone/>
              <a:defRPr b="0" i="0" sz="44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ExtraBold"/>
              <a:buNone/>
              <a:defRPr b="0" i="0" sz="19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•"/>
              <a:defRPr b="0" i="0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•"/>
              <a:defRPr b="0" i="0" sz="2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9" name="Google Shape;309;p38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0" name="Google Shape;310;p38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mongodb.com/docs/manual/reference/bson-type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mongodb.com/docs/atlas/sample-dat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ongodb.com/try/download/commun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"/>
          <p:cNvPicPr preferRelativeResize="0"/>
          <p:nvPr/>
        </p:nvPicPr>
        <p:blipFill rotWithShape="1">
          <a:blip r:embed="rId3">
            <a:alphaModFix/>
          </a:blip>
          <a:srcRect b="0" l="465" r="464" t="0"/>
          <a:stretch/>
        </p:blipFill>
        <p:spPr>
          <a:xfrm>
            <a:off x="1919300" y="2894700"/>
            <a:ext cx="2177792" cy="10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"/>
          <p:cNvSpPr txBox="1"/>
          <p:nvPr>
            <p:ph type="title"/>
          </p:nvPr>
        </p:nvSpPr>
        <p:spPr>
          <a:xfrm>
            <a:off x="4773350" y="2639257"/>
            <a:ext cx="68445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Introdução ao MongoDB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Estrutura do MongoDB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625" y="2877100"/>
            <a:ext cx="2013750" cy="20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3875" y="1984337"/>
            <a:ext cx="892774" cy="8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3875" y="3437600"/>
            <a:ext cx="892774" cy="8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3875" y="4890837"/>
            <a:ext cx="892774" cy="8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7100" y="2070950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8000" y="2070950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7550" y="2070950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8000" y="3524200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7550" y="3524200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8000" y="4977438"/>
            <a:ext cx="719549" cy="7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7550" y="4977450"/>
            <a:ext cx="719549" cy="719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11"/>
          <p:cNvCxnSpPr>
            <a:endCxn id="702" idx="1"/>
          </p:cNvCxnSpPr>
          <p:nvPr/>
        </p:nvCxnSpPr>
        <p:spPr>
          <a:xfrm flipH="1" rot="10800000">
            <a:off x="4205575" y="2430724"/>
            <a:ext cx="1698300" cy="100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11"/>
          <p:cNvCxnSpPr>
            <a:stCxn id="701" idx="3"/>
            <a:endCxn id="703" idx="1"/>
          </p:cNvCxnSpPr>
          <p:nvPr/>
        </p:nvCxnSpPr>
        <p:spPr>
          <a:xfrm>
            <a:off x="4180375" y="3883975"/>
            <a:ext cx="1723500" cy="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4" name="Google Shape;714;p11"/>
          <p:cNvCxnSpPr>
            <a:endCxn id="704" idx="1"/>
          </p:cNvCxnSpPr>
          <p:nvPr/>
        </p:nvCxnSpPr>
        <p:spPr>
          <a:xfrm>
            <a:off x="4233775" y="4367924"/>
            <a:ext cx="1670100" cy="96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5" name="Google Shape;715;p11"/>
          <p:cNvCxnSpPr>
            <a:stCxn id="706" idx="1"/>
            <a:endCxn id="702" idx="3"/>
          </p:cNvCxnSpPr>
          <p:nvPr/>
        </p:nvCxnSpPr>
        <p:spPr>
          <a:xfrm rot="10800000">
            <a:off x="6796700" y="2430725"/>
            <a:ext cx="107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716" name="Google Shape;716;p11"/>
          <p:cNvCxnSpPr>
            <a:stCxn id="708" idx="1"/>
            <a:endCxn id="703" idx="3"/>
          </p:cNvCxnSpPr>
          <p:nvPr/>
        </p:nvCxnSpPr>
        <p:spPr>
          <a:xfrm rot="10800000">
            <a:off x="6796700" y="3883975"/>
            <a:ext cx="107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717" name="Google Shape;717;p11"/>
          <p:cNvCxnSpPr>
            <a:stCxn id="710" idx="1"/>
            <a:endCxn id="704" idx="3"/>
          </p:cNvCxnSpPr>
          <p:nvPr/>
        </p:nvCxnSpPr>
        <p:spPr>
          <a:xfrm rot="10800000">
            <a:off x="6796700" y="5337213"/>
            <a:ext cx="1071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718" name="Google Shape;718;p11"/>
          <p:cNvSpPr txBox="1"/>
          <p:nvPr>
            <p:ph idx="4294967295" type="subTitle"/>
          </p:nvPr>
        </p:nvSpPr>
        <p:spPr>
          <a:xfrm>
            <a:off x="2075675" y="4977465"/>
            <a:ext cx="21957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Raleway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Banco de Dados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Raleway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NoSQL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19" name="Google Shape;719;p11"/>
          <p:cNvSpPr txBox="1"/>
          <p:nvPr>
            <p:ph idx="4294967295" type="subTitle"/>
          </p:nvPr>
        </p:nvSpPr>
        <p:spPr>
          <a:xfrm>
            <a:off x="5252413" y="1465388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Raleway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Collection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0" name="Google Shape;720;p11"/>
          <p:cNvSpPr txBox="1"/>
          <p:nvPr>
            <p:ph idx="4294967295" type="subTitle"/>
          </p:nvPr>
        </p:nvSpPr>
        <p:spPr>
          <a:xfrm>
            <a:off x="7849463" y="1465388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ct val="129032"/>
              <a:buFont typeface="Raleway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Documents</a:t>
            </a:r>
            <a:endParaRPr b="0" i="0" sz="2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1" name="Google Shape;721;p11"/>
          <p:cNvSpPr txBox="1"/>
          <p:nvPr>
            <p:ph idx="4294967295" type="subTitle"/>
          </p:nvPr>
        </p:nvSpPr>
        <p:spPr>
          <a:xfrm>
            <a:off x="5252413" y="2877088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Alunos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2" name="Google Shape;722;p11"/>
          <p:cNvSpPr txBox="1"/>
          <p:nvPr>
            <p:ph idx="4294967295" type="subTitle"/>
          </p:nvPr>
        </p:nvSpPr>
        <p:spPr>
          <a:xfrm>
            <a:off x="5252413" y="4330113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Disciplinas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3" name="Google Shape;723;p11"/>
          <p:cNvSpPr txBox="1"/>
          <p:nvPr>
            <p:ph idx="4294967295" type="subTitle"/>
          </p:nvPr>
        </p:nvSpPr>
        <p:spPr>
          <a:xfrm>
            <a:off x="5252413" y="5783138"/>
            <a:ext cx="219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Professores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4" name="Google Shape;724;p11"/>
          <p:cNvSpPr txBox="1"/>
          <p:nvPr>
            <p:ph idx="4294967295" type="subTitle"/>
          </p:nvPr>
        </p:nvSpPr>
        <p:spPr>
          <a:xfrm>
            <a:off x="7781375" y="2815913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Maria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5" name="Google Shape;725;p11"/>
          <p:cNvSpPr txBox="1"/>
          <p:nvPr>
            <p:ph idx="4294967295" type="subTitle"/>
          </p:nvPr>
        </p:nvSpPr>
        <p:spPr>
          <a:xfrm>
            <a:off x="8500913" y="2815913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João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6" name="Google Shape;726;p11"/>
          <p:cNvSpPr txBox="1"/>
          <p:nvPr>
            <p:ph idx="4294967295" type="subTitle"/>
          </p:nvPr>
        </p:nvSpPr>
        <p:spPr>
          <a:xfrm>
            <a:off x="9220475" y="2815913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Ana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7" name="Google Shape;727;p11"/>
          <p:cNvSpPr txBox="1"/>
          <p:nvPr>
            <p:ph idx="4294967295" type="subTitle"/>
          </p:nvPr>
        </p:nvSpPr>
        <p:spPr>
          <a:xfrm>
            <a:off x="7448113" y="4269150"/>
            <a:ext cx="12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Raleway"/>
              <a:buNone/>
            </a:pPr>
            <a:r>
              <a:rPr b="0" i="0" lang="pt-BR" sz="1619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Geografia</a:t>
            </a:r>
            <a:endParaRPr b="0" i="0" sz="1619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8" name="Google Shape;728;p11"/>
          <p:cNvSpPr txBox="1"/>
          <p:nvPr>
            <p:ph idx="4294967295" type="subTitle"/>
          </p:nvPr>
        </p:nvSpPr>
        <p:spPr>
          <a:xfrm>
            <a:off x="8500913" y="4269150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725"/>
              <a:buFont typeface="Raleway"/>
              <a:buNone/>
            </a:pPr>
            <a:r>
              <a:rPr b="0" i="0" lang="pt-BR" sz="1619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Artes</a:t>
            </a:r>
            <a:endParaRPr b="0" i="0" sz="1619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9" name="Google Shape;729;p11"/>
          <p:cNvSpPr txBox="1"/>
          <p:nvPr>
            <p:ph idx="4294967295" type="subTitle"/>
          </p:nvPr>
        </p:nvSpPr>
        <p:spPr>
          <a:xfrm>
            <a:off x="7781375" y="5722363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Marta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0" name="Google Shape;730;p11"/>
          <p:cNvSpPr txBox="1"/>
          <p:nvPr>
            <p:ph idx="4294967295" type="subTitle"/>
          </p:nvPr>
        </p:nvSpPr>
        <p:spPr>
          <a:xfrm>
            <a:off x="8500913" y="5722363"/>
            <a:ext cx="89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Raleway"/>
              <a:buNone/>
            </a:pPr>
            <a:r>
              <a:rPr b="0" i="0" lang="pt-BR" sz="16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Leo</a:t>
            </a:r>
            <a:endParaRPr b="0" i="0" sz="16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1" name="Google Shape;731;p11"/>
          <p:cNvSpPr txBox="1"/>
          <p:nvPr>
            <p:ph idx="4" type="title"/>
          </p:nvPr>
        </p:nvSpPr>
        <p:spPr>
          <a:xfrm>
            <a:off x="474200" y="4161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Estrutura</a:t>
            </a:r>
            <a:endParaRPr/>
          </a:p>
        </p:txBody>
      </p:sp>
      <p:sp>
        <p:nvSpPr>
          <p:cNvPr id="732" name="Google Shape;732;p11"/>
          <p:cNvSpPr txBox="1"/>
          <p:nvPr>
            <p:ph type="title"/>
          </p:nvPr>
        </p:nvSpPr>
        <p:spPr>
          <a:xfrm>
            <a:off x="474200" y="7964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Como é o                            ?</a:t>
            </a:r>
            <a:endParaRPr/>
          </a:p>
        </p:txBody>
      </p:sp>
      <p:pic>
        <p:nvPicPr>
          <p:cNvPr id="733" name="Google Shape;73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1250" y="689288"/>
            <a:ext cx="2246226" cy="6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"/>
          <p:cNvSpPr txBox="1"/>
          <p:nvPr>
            <p:ph idx="3" type="body"/>
          </p:nvPr>
        </p:nvSpPr>
        <p:spPr>
          <a:xfrm>
            <a:off x="474200" y="2104500"/>
            <a:ext cx="111999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Databases, ou “banco de dados” em português, são </a:t>
            </a:r>
            <a:r>
              <a:rPr b="1" lang="pt-BR" sz="1800"/>
              <a:t>onde ficarão nossas collections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Podemos verificar quais dbs temos acesso através do comando;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show dbs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Para selecionar um banco de dados para realizar operações, temos o comando: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use nome_do_bd</a:t>
            </a:r>
            <a:endParaRPr b="1" sz="1800"/>
          </a:p>
        </p:txBody>
      </p:sp>
      <p:sp>
        <p:nvSpPr>
          <p:cNvPr id="739" name="Google Shape;739;p12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Databases</a:t>
            </a:r>
            <a:endParaRPr/>
          </a:p>
        </p:txBody>
      </p:sp>
      <p:sp>
        <p:nvSpPr>
          <p:cNvPr id="740" name="Google Shape;740;p12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Estrutura do MongoDB</a:t>
            </a:r>
            <a:endParaRPr/>
          </a:p>
        </p:txBody>
      </p:sp>
      <p:pic>
        <p:nvPicPr>
          <p:cNvPr id="741" name="Google Shape;7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9448" y="3098075"/>
            <a:ext cx="2622750" cy="32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Collections</a:t>
            </a:r>
            <a:endParaRPr/>
          </a:p>
        </p:txBody>
      </p:sp>
      <p:sp>
        <p:nvSpPr>
          <p:cNvPr id="747" name="Google Shape;747;p13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Estrutura do MongoDB</a:t>
            </a:r>
            <a:endParaRPr/>
          </a:p>
        </p:txBody>
      </p:sp>
      <p:sp>
        <p:nvSpPr>
          <p:cNvPr id="748" name="Google Shape;748;p13"/>
          <p:cNvSpPr txBox="1"/>
          <p:nvPr>
            <p:ph idx="3" type="body"/>
          </p:nvPr>
        </p:nvSpPr>
        <p:spPr>
          <a:xfrm>
            <a:off x="474200" y="2104500"/>
            <a:ext cx="111999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Collections, ou “coleções” em português, são </a:t>
            </a:r>
            <a:r>
              <a:rPr b="1" lang="pt-BR" sz="1800"/>
              <a:t>onde nossos documentos ficarão salvos</a:t>
            </a:r>
            <a:r>
              <a:rPr lang="pt-BR" sz="1800"/>
              <a:t>. Podemos fazer uma analogia com o SQL e compará-las com as tabelas.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As collections podem ser criadas automaticamente ao se inserir novos documents.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Podemos verificar quais collections temos em nosso banco através do comando;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show collections</a:t>
            </a:r>
            <a:endParaRPr b="1" sz="1800"/>
          </a:p>
        </p:txBody>
      </p:sp>
      <p:pic>
        <p:nvPicPr>
          <p:cNvPr id="749" name="Google Shape;7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0400" y="4531950"/>
            <a:ext cx="2491892" cy="17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4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Documents</a:t>
            </a:r>
            <a:endParaRPr/>
          </a:p>
        </p:txBody>
      </p:sp>
      <p:sp>
        <p:nvSpPr>
          <p:cNvPr id="755" name="Google Shape;755;p14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Estrutura do MongoDB</a:t>
            </a:r>
            <a:endParaRPr/>
          </a:p>
        </p:txBody>
      </p:sp>
      <p:sp>
        <p:nvSpPr>
          <p:cNvPr id="756" name="Google Shape;756;p14"/>
          <p:cNvSpPr txBox="1"/>
          <p:nvPr>
            <p:ph idx="3" type="body"/>
          </p:nvPr>
        </p:nvSpPr>
        <p:spPr>
          <a:xfrm>
            <a:off x="474200" y="2104500"/>
            <a:ext cx="111999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Documents, ou “documentos” em português, são arquivos que </a:t>
            </a:r>
            <a:r>
              <a:rPr b="1" lang="pt-BR" sz="1800"/>
              <a:t>irão possuir os dados</a:t>
            </a:r>
            <a:r>
              <a:rPr lang="pt-BR" sz="1800"/>
              <a:t> que queremos armazenar no database.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Podemos fazer uma analogia com o SQL e compará-las com as linhas de uma tabela.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Esses documents são do formato </a:t>
            </a:r>
            <a:r>
              <a:rPr b="1" lang="pt-BR" sz="1800"/>
              <a:t>BSON - Binary JSON</a:t>
            </a:r>
            <a:r>
              <a:rPr lang="pt-BR" sz="1800"/>
              <a:t>.</a:t>
            </a:r>
            <a:endParaRPr sz="1800"/>
          </a:p>
          <a:p>
            <a:pPr indent="-36195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Char char="•"/>
            </a:pPr>
            <a:r>
              <a:rPr lang="pt-BR" sz="1800"/>
              <a:t>As chaves são do tipo “String”.</a:t>
            </a:r>
            <a:endParaRPr sz="18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1800"/>
              <a:t>O delimitador entre Chave-Valor é o “:” (dois pontos).</a:t>
            </a:r>
            <a:endParaRPr sz="18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1800"/>
              <a:t>Cada entrada “Chave-Valor” é separada por “,” (vigula).</a:t>
            </a:r>
            <a:endParaRPr sz="18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pt-BR" sz="1800"/>
              <a:t>Cada objeto JSON é delimitado por “{}” (Chaves).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 sz="1800"/>
          </a:p>
        </p:txBody>
      </p:sp>
      <p:pic>
        <p:nvPicPr>
          <p:cNvPr id="757" name="Google Shape;757;p14"/>
          <p:cNvPicPr preferRelativeResize="0"/>
          <p:nvPr/>
        </p:nvPicPr>
        <p:blipFill rotWithShape="1">
          <a:blip r:embed="rId3">
            <a:alphaModFix/>
          </a:blip>
          <a:srcRect b="8390" l="0" r="0" t="0"/>
          <a:stretch/>
        </p:blipFill>
        <p:spPr>
          <a:xfrm>
            <a:off x="9825175" y="4309150"/>
            <a:ext cx="2182675" cy="19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5"/>
          <p:cNvSpPr txBox="1"/>
          <p:nvPr>
            <p:ph type="title"/>
          </p:nvPr>
        </p:nvSpPr>
        <p:spPr>
          <a:xfrm>
            <a:off x="474200" y="13298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Documents</a:t>
            </a:r>
            <a:endParaRPr/>
          </a:p>
        </p:txBody>
      </p:sp>
      <p:sp>
        <p:nvSpPr>
          <p:cNvPr id="763" name="Google Shape;763;p15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Estrutura do MongoDB</a:t>
            </a:r>
            <a:endParaRPr/>
          </a:p>
        </p:txBody>
      </p:sp>
      <p:sp>
        <p:nvSpPr>
          <p:cNvPr id="764" name="Google Shape;764;p15"/>
          <p:cNvSpPr txBox="1"/>
          <p:nvPr>
            <p:ph idx="3" type="body"/>
          </p:nvPr>
        </p:nvSpPr>
        <p:spPr>
          <a:xfrm>
            <a:off x="3374375" y="1879175"/>
            <a:ext cx="54402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{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primeiroNome</a:t>
            </a:r>
            <a:r>
              <a:rPr lang="pt-BR" sz="1800"/>
              <a:t>: “Maria”,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apelido</a:t>
            </a:r>
            <a:r>
              <a:rPr lang="pt-BR" sz="1800"/>
              <a:t>: “Malu”,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telefone</a:t>
            </a:r>
            <a:r>
              <a:rPr lang="pt-BR" sz="1800"/>
              <a:t>: 1234567890,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comidaFavorita</a:t>
            </a:r>
            <a:r>
              <a:rPr lang="pt-BR" sz="1800"/>
              <a:t>: [“pizza”, “chocolate”],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formada</a:t>
            </a:r>
            <a:r>
              <a:rPr lang="pt-BR" sz="1800"/>
              <a:t>: true,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formacoes</a:t>
            </a:r>
            <a:r>
              <a:rPr lang="pt-BR" sz="1800"/>
              <a:t>: {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escola</a:t>
            </a:r>
            <a:r>
              <a:rPr lang="pt-BR" sz="1800"/>
              <a:t>: “DNC”,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ano</a:t>
            </a:r>
            <a:r>
              <a:rPr lang="pt-BR" sz="1800"/>
              <a:t>: 2021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},{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escola</a:t>
            </a:r>
            <a:r>
              <a:rPr lang="pt-BR" sz="1800"/>
              <a:t>: “UNIFESP”,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</a:t>
            </a:r>
            <a:r>
              <a:rPr b="1" lang="pt-BR" sz="1800">
                <a:solidFill>
                  <a:schemeClr val="accent1"/>
                </a:solidFill>
              </a:rPr>
              <a:t>ano</a:t>
            </a:r>
            <a:r>
              <a:rPr lang="pt-BR" sz="1800"/>
              <a:t>: 2019</a:t>
            </a:r>
            <a:endParaRPr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}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}</a:t>
            </a:r>
            <a:endParaRPr sz="1800"/>
          </a:p>
        </p:txBody>
      </p:sp>
      <p:sp>
        <p:nvSpPr>
          <p:cNvPr id="765" name="Google Shape;765;p15"/>
          <p:cNvSpPr/>
          <p:nvPr/>
        </p:nvSpPr>
        <p:spPr>
          <a:xfrm>
            <a:off x="3421950" y="2253150"/>
            <a:ext cx="338100" cy="1661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5"/>
          <p:cNvSpPr txBox="1"/>
          <p:nvPr>
            <p:ph idx="4294967295" type="subTitle"/>
          </p:nvPr>
        </p:nvSpPr>
        <p:spPr>
          <a:xfrm>
            <a:off x="1952850" y="2854796"/>
            <a:ext cx="14691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campos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7" name="Google Shape;767;p15"/>
          <p:cNvCxnSpPr/>
          <p:nvPr/>
        </p:nvCxnSpPr>
        <p:spPr>
          <a:xfrm flipH="1" rot="10800000">
            <a:off x="6491875" y="1591250"/>
            <a:ext cx="1971600" cy="73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8" name="Google Shape;768;p15"/>
          <p:cNvCxnSpPr/>
          <p:nvPr/>
        </p:nvCxnSpPr>
        <p:spPr>
          <a:xfrm flipH="1" rot="10800000">
            <a:off x="6379200" y="2379750"/>
            <a:ext cx="2112300" cy="57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9" name="Google Shape;769;p15"/>
          <p:cNvCxnSpPr/>
          <p:nvPr/>
        </p:nvCxnSpPr>
        <p:spPr>
          <a:xfrm flipH="1" rot="10800000">
            <a:off x="7998650" y="3196600"/>
            <a:ext cx="718200" cy="4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0" name="Google Shape;770;p15"/>
          <p:cNvSpPr/>
          <p:nvPr/>
        </p:nvSpPr>
        <p:spPr>
          <a:xfrm>
            <a:off x="6632675" y="3689525"/>
            <a:ext cx="338100" cy="1985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5"/>
          <p:cNvSpPr txBox="1"/>
          <p:nvPr>
            <p:ph idx="4294967295" type="subTitle"/>
          </p:nvPr>
        </p:nvSpPr>
        <p:spPr>
          <a:xfrm>
            <a:off x="8491500" y="1340750"/>
            <a:ext cx="2718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valor - string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2" name="Google Shape;772;p15"/>
          <p:cNvSpPr txBox="1"/>
          <p:nvPr>
            <p:ph idx="4294967295" type="subTitle"/>
          </p:nvPr>
        </p:nvSpPr>
        <p:spPr>
          <a:xfrm>
            <a:off x="8491500" y="2152700"/>
            <a:ext cx="2718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valor - int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3" name="Google Shape;773;p15"/>
          <p:cNvSpPr txBox="1"/>
          <p:nvPr>
            <p:ph idx="4294967295" type="subTitle"/>
          </p:nvPr>
        </p:nvSpPr>
        <p:spPr>
          <a:xfrm>
            <a:off x="8716850" y="2988550"/>
            <a:ext cx="2718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valor - array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4" name="Google Shape;774;p15"/>
          <p:cNvSpPr txBox="1"/>
          <p:nvPr>
            <p:ph idx="4294967295" type="subTitle"/>
          </p:nvPr>
        </p:nvSpPr>
        <p:spPr>
          <a:xfrm>
            <a:off x="6998750" y="4453175"/>
            <a:ext cx="2718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7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valor - object</a:t>
            </a:r>
            <a:endParaRPr b="0" i="0" sz="17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5" name="Google Shape;775;p15"/>
          <p:cNvSpPr txBox="1"/>
          <p:nvPr>
            <p:ph idx="4294967295" type="subTitle"/>
          </p:nvPr>
        </p:nvSpPr>
        <p:spPr>
          <a:xfrm>
            <a:off x="6632675" y="6027800"/>
            <a:ext cx="5440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</a:pPr>
            <a:r>
              <a:rPr b="0" i="0" lang="pt-BR" sz="13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https://www.mongodb.com/docs/manual/reference/bson-types/</a:t>
            </a:r>
            <a:r>
              <a:rPr b="0" i="0" lang="pt-BR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13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6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 Insert Prático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7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insertOne():</a:t>
            </a:r>
            <a:r>
              <a:rPr lang="pt-BR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Usado para inserir um único documento ou registro no banco de dados.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Se a coleção não existir, primeiro cria-se a coleção e, a seguir, insere-se o documento especificado.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db.collection.insertOne( { item: "card", qty: 15 } )</a:t>
            </a:r>
            <a:endParaRPr b="1" sz="1800"/>
          </a:p>
        </p:txBody>
      </p:sp>
      <p:sp>
        <p:nvSpPr>
          <p:cNvPr id="786" name="Google Shape;786;p17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Inserir documents em uma Collection</a:t>
            </a:r>
            <a:endParaRPr/>
          </a:p>
        </p:txBody>
      </p:sp>
      <p:sp>
        <p:nvSpPr>
          <p:cNvPr id="787" name="Google Shape;787;p17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8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insertMany():</a:t>
            </a:r>
            <a:r>
              <a:rPr lang="pt-BR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Usado para inserir vários documentos ou registros no banco de dados.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Se </a:t>
            </a:r>
            <a:r>
              <a:rPr b="1" i="1" lang="pt-BR" sz="1800"/>
              <a:t>ordered </a:t>
            </a:r>
            <a:r>
              <a:rPr lang="pt-BR" sz="1800"/>
              <a:t>for definido como </a:t>
            </a:r>
            <a:r>
              <a:rPr b="1" i="1" lang="pt-BR" sz="1800"/>
              <a:t>verdadeiro </a:t>
            </a:r>
            <a:r>
              <a:rPr lang="pt-BR" sz="1800"/>
              <a:t>e qualquer documento relatar um erro, os documentos restantes não serão inseridos.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Se </a:t>
            </a:r>
            <a:r>
              <a:rPr b="1" i="1" lang="pt-BR" sz="1800"/>
              <a:t>ordered </a:t>
            </a:r>
            <a:r>
              <a:rPr lang="pt-BR" sz="1800"/>
              <a:t>for definido como </a:t>
            </a:r>
            <a:r>
              <a:rPr b="1" i="1" lang="pt-BR" sz="1800"/>
              <a:t>falso</a:t>
            </a:r>
            <a:r>
              <a:rPr lang="pt-BR" sz="1800"/>
              <a:t>, os documentos restantes serão inseridos mesmo se ocorrer um erro.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BR" sz="1800"/>
              <a:t>Valor default de ordered: verdadeiro.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db.collection.insertMany([ { item: "card1", qty: 15 } , { item: "card2", qty: 21 } ], { ordered: false })</a:t>
            </a:r>
            <a:endParaRPr b="1" sz="1800"/>
          </a:p>
        </p:txBody>
      </p:sp>
      <p:sp>
        <p:nvSpPr>
          <p:cNvPr id="793" name="Google Shape;793;p18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Inserir documents em uma Collection</a:t>
            </a:r>
            <a:endParaRPr/>
          </a:p>
        </p:txBody>
      </p:sp>
      <p:sp>
        <p:nvSpPr>
          <p:cNvPr id="794" name="Google Shape;794;p18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9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Find Prático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27" r="7918" t="0"/>
          <a:stretch/>
        </p:blipFill>
        <p:spPr>
          <a:xfrm>
            <a:off x="830720" y="830513"/>
            <a:ext cx="2930100" cy="348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18" name="Google Shape;618;p2"/>
          <p:cNvSpPr/>
          <p:nvPr>
            <p:ph idx="3" type="pic"/>
          </p:nvPr>
        </p:nvSpPr>
        <p:spPr>
          <a:xfrm>
            <a:off x="549081" y="4079869"/>
            <a:ext cx="466200" cy="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9" name="Google Shape;619;p2"/>
          <p:cNvSpPr txBox="1"/>
          <p:nvPr>
            <p:ph idx="4" type="title"/>
          </p:nvPr>
        </p:nvSpPr>
        <p:spPr>
          <a:xfrm>
            <a:off x="4169188" y="825900"/>
            <a:ext cx="4245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Maria Luísa Moreno</a:t>
            </a:r>
            <a:endParaRPr/>
          </a:p>
        </p:txBody>
      </p:sp>
      <p:sp>
        <p:nvSpPr>
          <p:cNvPr id="620" name="Google Shape;620;p2"/>
          <p:cNvSpPr txBox="1"/>
          <p:nvPr>
            <p:ph idx="5" type="title"/>
          </p:nvPr>
        </p:nvSpPr>
        <p:spPr>
          <a:xfrm>
            <a:off x="4169205" y="540713"/>
            <a:ext cx="4811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Quem sou eu?</a:t>
            </a:r>
            <a:endParaRPr/>
          </a:p>
        </p:txBody>
      </p:sp>
      <p:sp>
        <p:nvSpPr>
          <p:cNvPr id="621" name="Google Shape;621;p2"/>
          <p:cNvSpPr txBox="1"/>
          <p:nvPr>
            <p:ph idx="6" type="body"/>
          </p:nvPr>
        </p:nvSpPr>
        <p:spPr>
          <a:xfrm>
            <a:off x="4169189" y="1740067"/>
            <a:ext cx="69246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2000"/>
              <a:t>Líder na área de Tecnologia na Escola DNC</a:t>
            </a:r>
            <a:endParaRPr b="1" sz="2000"/>
          </a:p>
        </p:txBody>
      </p:sp>
      <p:sp>
        <p:nvSpPr>
          <p:cNvPr id="622" name="Google Shape;622;p2"/>
          <p:cNvSpPr txBox="1"/>
          <p:nvPr>
            <p:ph idx="7" type="title"/>
          </p:nvPr>
        </p:nvSpPr>
        <p:spPr>
          <a:xfrm>
            <a:off x="4189584" y="2361202"/>
            <a:ext cx="6240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pt-BR" sz="2100"/>
              <a:t>Minha formação</a:t>
            </a:r>
            <a:endParaRPr sz="2100"/>
          </a:p>
        </p:txBody>
      </p:sp>
      <p:sp>
        <p:nvSpPr>
          <p:cNvPr id="623" name="Google Shape;623;p2"/>
          <p:cNvSpPr txBox="1"/>
          <p:nvPr>
            <p:ph idx="8" type="body"/>
          </p:nvPr>
        </p:nvSpPr>
        <p:spPr>
          <a:xfrm>
            <a:off x="4189118" y="2895067"/>
            <a:ext cx="65952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Bacharel Interdisciplinar em Ciência e Tecnologia pela UNIFESP.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Project Management Full Stack - Formação em Projetos.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900"/>
          </a:p>
        </p:txBody>
      </p:sp>
      <p:sp>
        <p:nvSpPr>
          <p:cNvPr id="624" name="Google Shape;624;p2"/>
          <p:cNvSpPr/>
          <p:nvPr/>
        </p:nvSpPr>
        <p:spPr>
          <a:xfrm>
            <a:off x="413530" y="3963067"/>
            <a:ext cx="737400" cy="699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132" y="4166267"/>
            <a:ext cx="598205" cy="29352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"/>
          <p:cNvSpPr txBox="1"/>
          <p:nvPr>
            <p:ph idx="7" type="title"/>
          </p:nvPr>
        </p:nvSpPr>
        <p:spPr>
          <a:xfrm>
            <a:off x="4169656" y="4079869"/>
            <a:ext cx="6240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pt-BR" sz="2100"/>
              <a:t>Minha carreira</a:t>
            </a:r>
            <a:endParaRPr sz="2100"/>
          </a:p>
        </p:txBody>
      </p:sp>
      <p:sp>
        <p:nvSpPr>
          <p:cNvPr id="627" name="Google Shape;627;p2"/>
          <p:cNvSpPr txBox="1"/>
          <p:nvPr>
            <p:ph idx="8" type="body"/>
          </p:nvPr>
        </p:nvSpPr>
        <p:spPr>
          <a:xfrm>
            <a:off x="4169190" y="4613733"/>
            <a:ext cx="65952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Iniciação Científica na área de dados.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Embraer - Estagiária na área de Engenharia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DNC - Desenvolvedora Full Stack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200"/>
              <a:buNone/>
            </a:pPr>
            <a:r>
              <a:rPr lang="pt-BR" sz="1900"/>
              <a:t>DNC - Líder na área de Tecnologia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0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findOne():</a:t>
            </a:r>
            <a:r>
              <a:rPr lang="pt-BR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Usado para buscar um único document em uma collection.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Retorna o </a:t>
            </a:r>
            <a:r>
              <a:rPr b="1" lang="pt-BR" sz="1800"/>
              <a:t>primeiro document que ele encontrar</a:t>
            </a:r>
            <a:r>
              <a:rPr lang="pt-BR" sz="1800"/>
              <a:t> na collection que corresponda com o campo especificado.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Se não especificar campos, irá retornar o primeiro document inserido.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db.collection.findOne()</a:t>
            </a:r>
            <a:endParaRPr b="1" sz="1800"/>
          </a:p>
        </p:txBody>
      </p:sp>
      <p:sp>
        <p:nvSpPr>
          <p:cNvPr id="805" name="Google Shape;805;p20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Buscar documents em uma Collection</a:t>
            </a:r>
            <a:endParaRPr/>
          </a:p>
        </p:txBody>
      </p:sp>
      <p:sp>
        <p:nvSpPr>
          <p:cNvPr id="806" name="Google Shape;806;p20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1"/>
          <p:cNvSpPr txBox="1"/>
          <p:nvPr>
            <p:ph idx="3" type="body"/>
          </p:nvPr>
        </p:nvSpPr>
        <p:spPr>
          <a:xfrm>
            <a:off x="474200" y="2217150"/>
            <a:ext cx="111576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find():</a:t>
            </a:r>
            <a:r>
              <a:rPr lang="pt-BR" sz="1800"/>
              <a:t>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Usado para buscar um ou mais documents em uma collection.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Se não especificar campos, irá retornar </a:t>
            </a:r>
            <a:r>
              <a:rPr b="1" lang="pt-BR" sz="1800"/>
              <a:t>todos os documents da collection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db.collection.find()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É possível especificar condições (query) e quais campos você deseja mostrar do resultado (projection):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db.collection.find({&lt;query&gt;}, {projection: 1 ou 0})</a:t>
            </a:r>
            <a:endParaRPr b="1" sz="1800"/>
          </a:p>
        </p:txBody>
      </p:sp>
      <p:sp>
        <p:nvSpPr>
          <p:cNvPr id="812" name="Google Shape;812;p21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Buscar documents em uma Collection</a:t>
            </a:r>
            <a:endParaRPr/>
          </a:p>
        </p:txBody>
      </p:sp>
      <p:sp>
        <p:nvSpPr>
          <p:cNvPr id="813" name="Google Shape;813;p21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"/>
          <p:cNvSpPr txBox="1"/>
          <p:nvPr>
            <p:ph idx="3" type="body"/>
          </p:nvPr>
        </p:nvSpPr>
        <p:spPr>
          <a:xfrm>
            <a:off x="474200" y="2048488"/>
            <a:ext cx="11157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lang="pt-BR" sz="1800"/>
              <a:t>Operadores lógicos:</a:t>
            </a:r>
            <a:endParaRPr sz="1800"/>
          </a:p>
        </p:txBody>
      </p:sp>
      <p:sp>
        <p:nvSpPr>
          <p:cNvPr id="819" name="Google Shape;819;p22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Buscar documents em uma Collection</a:t>
            </a:r>
            <a:endParaRPr/>
          </a:p>
        </p:txBody>
      </p:sp>
      <p:sp>
        <p:nvSpPr>
          <p:cNvPr id="820" name="Google Shape;820;p22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  <p:graphicFrame>
        <p:nvGraphicFramePr>
          <p:cNvPr id="821" name="Google Shape;821;p22"/>
          <p:cNvGraphicFramePr/>
          <p:nvPr/>
        </p:nvGraphicFramePr>
        <p:xfrm>
          <a:off x="2346638" y="276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{43DC885C-12A0-4468-A898-6C839B7D2B85}</a:tableStyleId>
              </a:tblPr>
              <a:tblGrid>
                <a:gridCol w="635675"/>
                <a:gridCol w="7085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$eq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valores que são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iguais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$gt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valores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superiores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$gte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valores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maiores ou iguais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$in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qualquer um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dos valores especificados em um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array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$lt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valores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inferiores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$lte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valores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menores ou iguais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$ne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Corresponde a todos os valores que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não são iguais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a um valor especificado.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$nin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Não corresponde a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nenhum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dos valores especificados em um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array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3"/>
          <p:cNvSpPr txBox="1"/>
          <p:nvPr>
            <p:ph idx="3" type="body"/>
          </p:nvPr>
        </p:nvSpPr>
        <p:spPr>
          <a:xfrm>
            <a:off x="474200" y="2048488"/>
            <a:ext cx="11157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lang="pt-BR" sz="1800"/>
              <a:t>Operadores que permitem combinações de operadores lógicos:</a:t>
            </a:r>
            <a:endParaRPr sz="1800"/>
          </a:p>
        </p:txBody>
      </p:sp>
      <p:sp>
        <p:nvSpPr>
          <p:cNvPr id="827" name="Google Shape;827;p23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Buscar documents em uma Collection</a:t>
            </a:r>
            <a:endParaRPr/>
          </a:p>
        </p:txBody>
      </p:sp>
      <p:sp>
        <p:nvSpPr>
          <p:cNvPr id="828" name="Google Shape;828;p23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  <p:graphicFrame>
        <p:nvGraphicFramePr>
          <p:cNvPr id="829" name="Google Shape;829;p23"/>
          <p:cNvGraphicFramePr/>
          <p:nvPr/>
        </p:nvGraphicFramePr>
        <p:xfrm>
          <a:off x="1840463" y="286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{43DC885C-12A0-4468-A898-6C839B7D2B85}</a:tableStyleId>
              </a:tblPr>
              <a:tblGrid>
                <a:gridCol w="677925"/>
                <a:gridCol w="7310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$and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Junta as cláusulas de consulta com uma lógica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AND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devolve todos os documentos que correspondem às condições de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ambas as cláusulas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$not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Inverte o efeito de uma expressão de consulta e devolve documentos que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não correspondem à expressão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da consulta.</a:t>
                      </a:r>
                      <a:endParaRPr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$nor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Junta as cláusulas de consulta com um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NOR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lógico devolve todos os documentos que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não correspondem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 ambas as cláusulas.</a:t>
                      </a:r>
                      <a:endParaRPr b="1"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pt-BR" sz="15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$or</a:t>
                      </a:r>
                      <a:endParaRPr b="1" sz="15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Junta as cláusulas de consulta com um 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OU </a:t>
                      </a:r>
                      <a:r>
                        <a:rPr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lógico devolve todos os documentos que correspondem às condições de</a:t>
                      </a:r>
                      <a:r>
                        <a:rPr b="1" lang="pt-BR" sz="15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qualquer uma das cláusulas.</a:t>
                      </a:r>
                      <a:endParaRPr b="1" sz="15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4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Update Prático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5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updateOne():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Irá atualizar somente o primeiro document que encontrar com as condições de filtro.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db.collection.updateOne(&lt;filter&gt;, &lt;update&gt;)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 sz="1800"/>
          </a:p>
        </p:txBody>
      </p:sp>
      <p:sp>
        <p:nvSpPr>
          <p:cNvPr id="840" name="Google Shape;840;p25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Atualizar documents em uma Collection</a:t>
            </a:r>
            <a:endParaRPr/>
          </a:p>
        </p:txBody>
      </p:sp>
      <p:sp>
        <p:nvSpPr>
          <p:cNvPr id="841" name="Google Shape;841;p25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6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updateMany():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Irá atualizar todos os documents que encontrar com as condições de filtro.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db.collection.updateMany(&lt;filter&gt;, &lt;update&gt;)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 sz="1800"/>
          </a:p>
        </p:txBody>
      </p:sp>
      <p:sp>
        <p:nvSpPr>
          <p:cNvPr id="847" name="Google Shape;847;p26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Atualizar documents em uma Collection</a:t>
            </a:r>
            <a:endParaRPr/>
          </a:p>
        </p:txBody>
      </p:sp>
      <p:sp>
        <p:nvSpPr>
          <p:cNvPr id="848" name="Google Shape;848;p26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7"/>
          <p:cNvSpPr txBox="1"/>
          <p:nvPr>
            <p:ph idx="3" type="body"/>
          </p:nvPr>
        </p:nvSpPr>
        <p:spPr>
          <a:xfrm>
            <a:off x="515675" y="2029100"/>
            <a:ext cx="111576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lang="pt-BR" sz="1800"/>
              <a:t>Parâmetros que existem no update:</a:t>
            </a:r>
            <a:endParaRPr sz="1800"/>
          </a:p>
        </p:txBody>
      </p:sp>
      <p:sp>
        <p:nvSpPr>
          <p:cNvPr id="854" name="Google Shape;854;p27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Atualizar documents em uma Collection</a:t>
            </a:r>
            <a:endParaRPr/>
          </a:p>
        </p:txBody>
      </p:sp>
      <p:sp>
        <p:nvSpPr>
          <p:cNvPr id="855" name="Google Shape;855;p27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  <p:graphicFrame>
        <p:nvGraphicFramePr>
          <p:cNvPr id="856" name="Google Shape;856;p27"/>
          <p:cNvGraphicFramePr/>
          <p:nvPr/>
        </p:nvGraphicFramePr>
        <p:xfrm>
          <a:off x="846888" y="255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{43DC885C-12A0-4468-A898-6C839B7D2B85}</a:tableStyleId>
              </a:tblPr>
              <a:tblGrid>
                <a:gridCol w="1508750"/>
                <a:gridCol w="89864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$currentDate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Define o valor de um campo para a data atual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$inc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Aumenta o valor do campo pelo montante especificado.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$min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Só atualiza o campo se o valor especificado for menor que o valor do campo existente.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$max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Só atualiza o campo se o valor especificado for maior do que o valor do campo existente.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$mul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Só atualiza o campo se o valor especificado for maior do que o valor do campo existente.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$rename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Renomeia um campo.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$set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Define o valor de um campo em um documento.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$setOnInsert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Define o valor de um campo se uma atualização resultar em uma inserção de um documento.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accen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$unset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Remove o campo especificado de um documento.</a:t>
                      </a:r>
                      <a:endParaRPr sz="16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8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Delete Prático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9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deleteOne():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Exclui o primeiro document que possuir a condição do filtro.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db.collection.deleteOne(&lt;filter&gt;)</a:t>
            </a:r>
            <a:endParaRPr b="1" sz="1800"/>
          </a:p>
        </p:txBody>
      </p:sp>
      <p:sp>
        <p:nvSpPr>
          <p:cNvPr id="867" name="Google Shape;867;p29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Excluir documents em uma Collection</a:t>
            </a:r>
            <a:endParaRPr/>
          </a:p>
        </p:txBody>
      </p:sp>
      <p:sp>
        <p:nvSpPr>
          <p:cNvPr id="868" name="Google Shape;868;p29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"/>
          <p:cNvSpPr txBox="1"/>
          <p:nvPr>
            <p:ph type="title"/>
          </p:nvPr>
        </p:nvSpPr>
        <p:spPr>
          <a:xfrm>
            <a:off x="5167650" y="2566725"/>
            <a:ext cx="62022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O que é MongoDB?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30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deleteMany():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Exclui todos os document que possuam a condição do filtro.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db.collection.deleteMany(&lt;filter&gt;)</a:t>
            </a:r>
            <a:endParaRPr b="1" sz="1800"/>
          </a:p>
        </p:txBody>
      </p:sp>
      <p:sp>
        <p:nvSpPr>
          <p:cNvPr id="874" name="Google Shape;874;p30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Excluir documents em uma Collection</a:t>
            </a:r>
            <a:endParaRPr/>
          </a:p>
        </p:txBody>
      </p:sp>
      <p:sp>
        <p:nvSpPr>
          <p:cNvPr id="875" name="Google Shape;875;p30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Hora da Prática!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1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Indexes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2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800"/>
              <a:t>Os índices apoiam a execução eficiente de consultas no MongoDB.</a:t>
            </a:r>
            <a:endParaRPr sz="1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800"/>
              <a:t>São estruturas de dados especiais que armazenam uma pequena porção do conjunto de dados da coleção de uma forma fácil de atravessar.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Exemplo: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db.collection.createIndex( &lt;key and index type specification&gt;) // 1 = ASC, -1 = DESC</a:t>
            </a:r>
            <a:endParaRPr b="1" sz="1800"/>
          </a:p>
        </p:txBody>
      </p:sp>
      <p:sp>
        <p:nvSpPr>
          <p:cNvPr id="886" name="Google Shape;886;p32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 que é um index?</a:t>
            </a:r>
            <a:endParaRPr/>
          </a:p>
        </p:txBody>
      </p:sp>
      <p:sp>
        <p:nvSpPr>
          <p:cNvPr id="887" name="Google Shape;887;p32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Otimizando meu database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3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Performance de um index</a:t>
            </a:r>
            <a:endParaRPr/>
          </a:p>
        </p:txBody>
      </p:sp>
      <p:sp>
        <p:nvSpPr>
          <p:cNvPr id="893" name="Google Shape;893;p33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Otimizando meu database</a:t>
            </a:r>
            <a:endParaRPr/>
          </a:p>
        </p:txBody>
      </p:sp>
      <p:pic>
        <p:nvPicPr>
          <p:cNvPr id="894" name="Google Shape;8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63" y="2070550"/>
            <a:ext cx="6493400" cy="41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937" y="2050562"/>
            <a:ext cx="4916551" cy="422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4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pt-BR"/>
              <a:t>Case Prático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5"/>
          <p:cNvSpPr txBox="1"/>
          <p:nvPr>
            <p:ph idx="3" type="body"/>
          </p:nvPr>
        </p:nvSpPr>
        <p:spPr>
          <a:xfrm>
            <a:off x="474200" y="2217150"/>
            <a:ext cx="11157600" cy="3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Vamos pegar um Sample Database do MongoDB e disponibilizar no MongoDB Atlas: </a:t>
            </a:r>
            <a:r>
              <a:rPr lang="pt-BR" sz="1800" u="sng">
                <a:solidFill>
                  <a:schemeClr val="hlink"/>
                </a:solidFill>
                <a:hlinkClick r:id="rId3"/>
              </a:rPr>
              <a:t>https://www.mongodb.com/docs/atlas/sample-data/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Objetivo: Fazer uma análise de como estão os dados e tirar algumas informações do dataset.</a:t>
            </a:r>
            <a:endParaRPr b="1" sz="1800"/>
          </a:p>
        </p:txBody>
      </p:sp>
      <p:sp>
        <p:nvSpPr>
          <p:cNvPr id="906" name="Google Shape;906;p35"/>
          <p:cNvSpPr txBox="1"/>
          <p:nvPr>
            <p:ph type="title"/>
          </p:nvPr>
        </p:nvSpPr>
        <p:spPr>
          <a:xfrm>
            <a:off x="474200" y="1329800"/>
            <a:ext cx="1072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Analisando dados do airbnb</a:t>
            </a:r>
            <a:endParaRPr/>
          </a:p>
        </p:txBody>
      </p:sp>
      <p:sp>
        <p:nvSpPr>
          <p:cNvPr id="907" name="Google Shape;907;p35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Case Prático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"/>
          <p:cNvSpPr txBox="1"/>
          <p:nvPr>
            <p:ph idx="3" type="body"/>
          </p:nvPr>
        </p:nvSpPr>
        <p:spPr>
          <a:xfrm>
            <a:off x="1010625" y="1738375"/>
            <a:ext cx="5964900" cy="4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É um banco de dados não-relacional, o famoso </a:t>
            </a:r>
            <a:r>
              <a:rPr b="1" lang="pt-BR" sz="1800"/>
              <a:t>NoSQL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É </a:t>
            </a:r>
            <a:r>
              <a:rPr b="1" lang="pt-BR" sz="1800"/>
              <a:t>orientado a documentos</a:t>
            </a:r>
            <a:r>
              <a:rPr lang="pt-BR" sz="1800"/>
              <a:t>, descritos como dados no formato de chave-valor (JSON).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Foi desenvolvido para oferecer </a:t>
            </a:r>
            <a:r>
              <a:rPr b="1" lang="pt-BR" sz="1800"/>
              <a:t>escalabilidade, desempenho e alta disponibilidade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b="1" lang="pt-BR" sz="1800"/>
              <a:t>Sintaxe para consultas</a:t>
            </a:r>
            <a:r>
              <a:rPr lang="pt-BR" sz="1800"/>
              <a:t>: permite que você faça consultas das mais simples às mais complexas, podendo obter todos os tipos de informações.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Permite executar consultas executando </a:t>
            </a:r>
            <a:r>
              <a:rPr b="1" lang="pt-BR" sz="1800"/>
              <a:t>código JavaScript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t/>
            </a:r>
            <a:endParaRPr sz="1800"/>
          </a:p>
        </p:txBody>
      </p:sp>
      <p:sp>
        <p:nvSpPr>
          <p:cNvPr id="638" name="Google Shape;638;p4"/>
          <p:cNvSpPr txBox="1"/>
          <p:nvPr>
            <p:ph idx="4" type="title"/>
          </p:nvPr>
        </p:nvSpPr>
        <p:spPr>
          <a:xfrm>
            <a:off x="474200" y="4161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Mas afinal,</a:t>
            </a:r>
            <a:endParaRPr/>
          </a:p>
        </p:txBody>
      </p:sp>
      <p:sp>
        <p:nvSpPr>
          <p:cNvPr id="639" name="Google Shape;639;p4"/>
          <p:cNvSpPr txBox="1"/>
          <p:nvPr>
            <p:ph type="title"/>
          </p:nvPr>
        </p:nvSpPr>
        <p:spPr>
          <a:xfrm>
            <a:off x="474200" y="796400"/>
            <a:ext cx="515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O que é o                            ?</a:t>
            </a:r>
            <a:endParaRPr/>
          </a:p>
        </p:txBody>
      </p:sp>
      <p:sp>
        <p:nvSpPr>
          <p:cNvPr id="640" name="Google Shape;640;p4"/>
          <p:cNvSpPr/>
          <p:nvPr/>
        </p:nvSpPr>
        <p:spPr>
          <a:xfrm>
            <a:off x="819275" y="1816600"/>
            <a:ext cx="168900" cy="1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819275" y="2497496"/>
            <a:ext cx="168900" cy="1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819275" y="3158514"/>
            <a:ext cx="168900" cy="1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819275" y="3819379"/>
            <a:ext cx="168900" cy="1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819275" y="4730950"/>
            <a:ext cx="168900" cy="16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250" y="689288"/>
            <a:ext cx="2246226" cy="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4349" y="1429627"/>
            <a:ext cx="4788499" cy="461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"/>
          <p:cNvSpPr txBox="1"/>
          <p:nvPr>
            <p:ph idx="3" type="body"/>
          </p:nvPr>
        </p:nvSpPr>
        <p:spPr>
          <a:xfrm>
            <a:off x="607750" y="1732600"/>
            <a:ext cx="5353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700"/>
              <a:t>Formato de armazenamento de dados:</a:t>
            </a:r>
            <a:endParaRPr sz="1700"/>
          </a:p>
        </p:txBody>
      </p:sp>
      <p:sp>
        <p:nvSpPr>
          <p:cNvPr id="652" name="Google Shape;652;p5"/>
          <p:cNvSpPr txBox="1"/>
          <p:nvPr>
            <p:ph idx="4" type="title"/>
          </p:nvPr>
        </p:nvSpPr>
        <p:spPr>
          <a:xfrm>
            <a:off x="474200" y="4161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Certo, mas e</a:t>
            </a:r>
            <a:endParaRPr/>
          </a:p>
        </p:txBody>
      </p:sp>
      <p:sp>
        <p:nvSpPr>
          <p:cNvPr id="653" name="Google Shape;653;p5"/>
          <p:cNvSpPr txBox="1"/>
          <p:nvPr>
            <p:ph type="title"/>
          </p:nvPr>
        </p:nvSpPr>
        <p:spPr>
          <a:xfrm>
            <a:off x="474200" y="796400"/>
            <a:ext cx="1073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Qual a diferença entre NoSQL e SQL?</a:t>
            </a:r>
            <a:endParaRPr/>
          </a:p>
        </p:txBody>
      </p:sp>
      <p:pic>
        <p:nvPicPr>
          <p:cNvPr id="654" name="Google Shape;6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238" y="2423888"/>
            <a:ext cx="2246226" cy="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66" y="2082065"/>
            <a:ext cx="1833424" cy="9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"/>
          <p:cNvSpPr txBox="1"/>
          <p:nvPr>
            <p:ph idx="3" type="body"/>
          </p:nvPr>
        </p:nvSpPr>
        <p:spPr>
          <a:xfrm>
            <a:off x="2367713" y="3115525"/>
            <a:ext cx="18333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1707"/>
              <a:t>Details</a:t>
            </a:r>
            <a:endParaRPr sz="1707"/>
          </a:p>
        </p:txBody>
      </p:sp>
      <p:graphicFrame>
        <p:nvGraphicFramePr>
          <p:cNvPr id="657" name="Google Shape;657;p5"/>
          <p:cNvGraphicFramePr/>
          <p:nvPr/>
        </p:nvGraphicFramePr>
        <p:xfrm>
          <a:off x="6362013" y="34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{43DC885C-12A0-4468-A898-6C839B7D2B85}</a:tableStyleId>
              </a:tblPr>
              <a:tblGrid>
                <a:gridCol w="1714000"/>
                <a:gridCol w="1714000"/>
                <a:gridCol w="1714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Details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"/>
          <p:cNvSpPr txBox="1"/>
          <p:nvPr>
            <p:ph idx="3" type="body"/>
          </p:nvPr>
        </p:nvSpPr>
        <p:spPr>
          <a:xfrm>
            <a:off x="607750" y="1732600"/>
            <a:ext cx="5353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700"/>
              <a:t>Formato de armazenamento de dados:</a:t>
            </a:r>
            <a:endParaRPr sz="1700"/>
          </a:p>
        </p:txBody>
      </p:sp>
      <p:sp>
        <p:nvSpPr>
          <p:cNvPr id="663" name="Google Shape;663;p6"/>
          <p:cNvSpPr txBox="1"/>
          <p:nvPr>
            <p:ph idx="4" type="title"/>
          </p:nvPr>
        </p:nvSpPr>
        <p:spPr>
          <a:xfrm>
            <a:off x="474200" y="4161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Certo, mas e</a:t>
            </a:r>
            <a:endParaRPr/>
          </a:p>
        </p:txBody>
      </p:sp>
      <p:sp>
        <p:nvSpPr>
          <p:cNvPr id="664" name="Google Shape;664;p6"/>
          <p:cNvSpPr txBox="1"/>
          <p:nvPr>
            <p:ph type="title"/>
          </p:nvPr>
        </p:nvSpPr>
        <p:spPr>
          <a:xfrm>
            <a:off x="474200" y="796400"/>
            <a:ext cx="1073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Qual a diferença entre NoSQL e SQL?</a:t>
            </a:r>
            <a:endParaRPr/>
          </a:p>
        </p:txBody>
      </p:sp>
      <p:pic>
        <p:nvPicPr>
          <p:cNvPr id="665" name="Google Shape;6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238" y="2423888"/>
            <a:ext cx="2246226" cy="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66" y="2082065"/>
            <a:ext cx="1833424" cy="9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"/>
          <p:cNvSpPr txBox="1"/>
          <p:nvPr>
            <p:ph idx="3" type="body"/>
          </p:nvPr>
        </p:nvSpPr>
        <p:spPr>
          <a:xfrm>
            <a:off x="999825" y="2886925"/>
            <a:ext cx="4435800" cy="3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{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aluno_id: 1234567890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nome: "Maria"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responsavel: "André"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cidade: "São José dos Campos"</a:t>
            </a:r>
            <a:endParaRPr b="1" sz="160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},</a:t>
            </a:r>
            <a:endParaRPr b="1" sz="160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{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aluno_id: “batatinha”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nome: "Ana"</a:t>
            </a:r>
            <a:endParaRPr b="1" sz="1607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cidade: "Jacareí"</a:t>
            </a:r>
            <a:endParaRPr b="1" sz="160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 sz="1607"/>
              <a:t>}</a:t>
            </a:r>
            <a:endParaRPr b="1" sz="1607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7"/>
          </a:p>
        </p:txBody>
      </p:sp>
      <p:graphicFrame>
        <p:nvGraphicFramePr>
          <p:cNvPr id="668" name="Google Shape;668;p6"/>
          <p:cNvGraphicFramePr/>
          <p:nvPr/>
        </p:nvGraphicFramePr>
        <p:xfrm>
          <a:off x="6362013" y="340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{43DC885C-12A0-4468-A898-6C839B7D2B85}</a:tableStyleId>
              </a:tblPr>
              <a:tblGrid>
                <a:gridCol w="1714000"/>
                <a:gridCol w="1714000"/>
                <a:gridCol w="1714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aluno_id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nome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responsavel</a:t>
                      </a:r>
                      <a:endParaRPr b="1"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1234567890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Maria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André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1234567891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Ana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pt-BR" sz="17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null</a:t>
                      </a:r>
                      <a:endParaRPr sz="17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"/>
          <p:cNvSpPr txBox="1"/>
          <p:nvPr>
            <p:ph idx="3" type="body"/>
          </p:nvPr>
        </p:nvSpPr>
        <p:spPr>
          <a:xfrm>
            <a:off x="607750" y="2266000"/>
            <a:ext cx="53532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É altamente adaptável e flexível.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Permite consultas e campos de retorno dentro de um documento.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Envolve maior consumo de memória.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lang="pt-BR" sz="1800"/>
              <a:t>Carece de junções (joins) ou análises incorporadas - favorece duplicação.</a:t>
            </a:r>
            <a:endParaRPr sz="1800"/>
          </a:p>
        </p:txBody>
      </p:sp>
      <p:sp>
        <p:nvSpPr>
          <p:cNvPr id="674" name="Google Shape;674;p7"/>
          <p:cNvSpPr txBox="1"/>
          <p:nvPr>
            <p:ph idx="4" type="title"/>
          </p:nvPr>
        </p:nvSpPr>
        <p:spPr>
          <a:xfrm>
            <a:off x="474200" y="4161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Certo, mas e</a:t>
            </a:r>
            <a:endParaRPr/>
          </a:p>
        </p:txBody>
      </p:sp>
      <p:sp>
        <p:nvSpPr>
          <p:cNvPr id="675" name="Google Shape;675;p7"/>
          <p:cNvSpPr txBox="1"/>
          <p:nvPr>
            <p:ph type="title"/>
          </p:nvPr>
        </p:nvSpPr>
        <p:spPr>
          <a:xfrm>
            <a:off x="474200" y="796400"/>
            <a:ext cx="10735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Qual a diferença entre NoSQL e SQL?</a:t>
            </a:r>
            <a:endParaRPr/>
          </a:p>
        </p:txBody>
      </p:sp>
      <p:sp>
        <p:nvSpPr>
          <p:cNvPr id="676" name="Google Shape;676;p7"/>
          <p:cNvSpPr txBox="1"/>
          <p:nvPr>
            <p:ph idx="3" type="body"/>
          </p:nvPr>
        </p:nvSpPr>
        <p:spPr>
          <a:xfrm>
            <a:off x="6228025" y="2266000"/>
            <a:ext cx="5353200" cy="23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Interface amigável.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É possível acessar os dados associados usando junções (joins), o que minimiza a duplicação.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O esquema não pode ser alterado.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Sua escalabilidade é limitada.</a:t>
            </a:r>
            <a:endParaRPr sz="1800"/>
          </a:p>
        </p:txBody>
      </p:sp>
      <p:pic>
        <p:nvPicPr>
          <p:cNvPr id="677" name="Google Shape;67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1238" y="1585688"/>
            <a:ext cx="2246226" cy="6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266" y="1243865"/>
            <a:ext cx="1833424" cy="9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"/>
          <p:cNvSpPr txBox="1"/>
          <p:nvPr>
            <p:ph idx="3" type="body"/>
          </p:nvPr>
        </p:nvSpPr>
        <p:spPr>
          <a:xfrm>
            <a:off x="793625" y="5266700"/>
            <a:ext cx="106017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000"/>
              </a:spcAft>
              <a:buSzPts val="1600"/>
              <a:buNone/>
            </a:pPr>
            <a:r>
              <a:rPr b="1" lang="pt-BR" sz="1800"/>
              <a:t>Qual é o melhor?</a:t>
            </a:r>
            <a:r>
              <a:rPr lang="pt-BR" sz="1800"/>
              <a:t> Nenhum, pois tanto o MySQL quanto o MongoDB têm algumas vantagens e desvantagens, depende do objetivo da sua aplicação.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"/>
          <p:cNvSpPr txBox="1"/>
          <p:nvPr>
            <p:ph type="title"/>
          </p:nvPr>
        </p:nvSpPr>
        <p:spPr>
          <a:xfrm>
            <a:off x="4731100" y="2608975"/>
            <a:ext cx="68163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Instalação e Configuração do MongoDB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"/>
          <p:cNvSpPr txBox="1"/>
          <p:nvPr>
            <p:ph type="title"/>
          </p:nvPr>
        </p:nvSpPr>
        <p:spPr>
          <a:xfrm>
            <a:off x="474200" y="1329800"/>
            <a:ext cx="8524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Instalar e Configurar o MongoDB</a:t>
            </a:r>
            <a:endParaRPr/>
          </a:p>
        </p:txBody>
      </p:sp>
      <p:sp>
        <p:nvSpPr>
          <p:cNvPr id="690" name="Google Shape;690;p9"/>
          <p:cNvSpPr txBox="1"/>
          <p:nvPr>
            <p:ph idx="3" type="body"/>
          </p:nvPr>
        </p:nvSpPr>
        <p:spPr>
          <a:xfrm>
            <a:off x="474200" y="2372075"/>
            <a:ext cx="10811100" cy="19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Acesse: </a:t>
            </a:r>
            <a:r>
              <a:rPr lang="pt-BR" sz="1800" u="sng">
                <a:solidFill>
                  <a:schemeClr val="hlink"/>
                </a:solidFill>
                <a:hlinkClick r:id="rId3"/>
              </a:rPr>
              <a:t>https://www.mongodb.com/try/download/community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Iremos seguir os passos de instalação do MongoDB Community versão Windows.</a:t>
            </a:r>
            <a:endParaRPr sz="1800"/>
          </a:p>
        </p:txBody>
      </p:sp>
      <p:sp>
        <p:nvSpPr>
          <p:cNvPr id="691" name="Google Shape;691;p9"/>
          <p:cNvSpPr txBox="1"/>
          <p:nvPr>
            <p:ph idx="4" type="title"/>
          </p:nvPr>
        </p:nvSpPr>
        <p:spPr>
          <a:xfrm>
            <a:off x="474200" y="949550"/>
            <a:ext cx="641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Iniciando com o MongoDB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